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7" r:id="rId4"/>
    <p:sldId id="258" r:id="rId5"/>
    <p:sldId id="259" r:id="rId6"/>
    <p:sldId id="260" r:id="rId7"/>
    <p:sldId id="268" r:id="rId8"/>
    <p:sldId id="269" r:id="rId9"/>
    <p:sldId id="261" r:id="rId10"/>
    <p:sldId id="262" r:id="rId11"/>
    <p:sldId id="263" r:id="rId12"/>
    <p:sldId id="264" r:id="rId13"/>
    <p:sldId id="265" r:id="rId14"/>
    <p:sldId id="266" r:id="rId15"/>
    <p:sldId id="267" r:id="rId16"/>
    <p:sldId id="275" r:id="rId17"/>
    <p:sldId id="270" r:id="rId18"/>
    <p:sldId id="271" r:id="rId19"/>
    <p:sldId id="272" r:id="rId20"/>
    <p:sldId id="276" r:id="rId21"/>
    <p:sldId id="273"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Nunito" panose="020B0604020202020204" charset="0"/>
      <p:regular r:id="rId27"/>
    </p:embeddedFont>
    <p:embeddedFont>
      <p:font typeface="Nunito Bold" panose="020B0604020202020204" charset="0"/>
      <p:regular r:id="rId28"/>
    </p:embeddedFont>
    <p:embeddedFont>
      <p:font typeface="Nunito San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3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13.png"/><Relationship Id="rId5" Type="http://schemas.openxmlformats.org/officeDocument/2006/relationships/image" Target="../media/image17.sv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hyperlink" Target="https://developer.android.com/" TargetMode="Externa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hyperlink" Target="https://www.youtube.com/" TargetMode="External"/><Relationship Id="rId4" Type="http://schemas.openxmlformats.org/officeDocument/2006/relationships/hyperlink" Target="https://github.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513090"/>
          </a:xfrm>
          <a:prstGeom prst="rect">
            <a:avLst/>
          </a:prstGeom>
          <a:solidFill>
            <a:srgbClr val="F4F4F4"/>
          </a:solidFill>
        </p:spPr>
      </p:sp>
      <p:sp>
        <p:nvSpPr>
          <p:cNvPr id="3" name="AutoShape 3"/>
          <p:cNvSpPr/>
          <p:nvPr/>
        </p:nvSpPr>
        <p:spPr>
          <a:xfrm>
            <a:off x="0" y="1513090"/>
            <a:ext cx="18288000" cy="4447921"/>
          </a:xfrm>
          <a:prstGeom prst="rect">
            <a:avLst/>
          </a:prstGeom>
          <a:solidFill>
            <a:srgbClr val="E9E9E9"/>
          </a:solidFill>
        </p:spPr>
      </p:sp>
      <p:sp>
        <p:nvSpPr>
          <p:cNvPr id="4" name="AutoShape 4"/>
          <p:cNvSpPr/>
          <p:nvPr/>
        </p:nvSpPr>
        <p:spPr>
          <a:xfrm>
            <a:off x="0" y="9258300"/>
            <a:ext cx="18288000" cy="1028700"/>
          </a:xfrm>
          <a:prstGeom prst="rect">
            <a:avLst/>
          </a:prstGeom>
          <a:solidFill>
            <a:srgbClr val="E9E9E9"/>
          </a:solidFill>
        </p:spPr>
      </p:sp>
      <p:sp>
        <p:nvSpPr>
          <p:cNvPr id="5" name="AutoShape 5"/>
          <p:cNvSpPr/>
          <p:nvPr/>
        </p:nvSpPr>
        <p:spPr>
          <a:xfrm>
            <a:off x="0" y="5961011"/>
            <a:ext cx="18288000" cy="3297289"/>
          </a:xfrm>
          <a:prstGeom prst="rect">
            <a:avLst/>
          </a:prstGeom>
          <a:solidFill>
            <a:srgbClr val="606060"/>
          </a:solidFill>
        </p:spPr>
      </p:sp>
      <p:pic>
        <p:nvPicPr>
          <p:cNvPr id="6" name="Picture 6"/>
          <p:cNvPicPr>
            <a:picLocks noChangeAspect="1"/>
          </p:cNvPicPr>
          <p:nvPr/>
        </p:nvPicPr>
        <p:blipFill>
          <a:blip r:embed="rId2"/>
          <a:srcRect l="3272" r="70162"/>
          <a:stretch>
            <a:fillRect/>
          </a:stretch>
        </p:blipFill>
        <p:spPr>
          <a:xfrm>
            <a:off x="742791" y="146893"/>
            <a:ext cx="1257902" cy="1219305"/>
          </a:xfrm>
          <a:prstGeom prst="rect">
            <a:avLst/>
          </a:prstGeom>
        </p:spPr>
      </p:pic>
      <p:sp>
        <p:nvSpPr>
          <p:cNvPr id="7" name="TextBox 7"/>
          <p:cNvSpPr txBox="1"/>
          <p:nvPr/>
        </p:nvSpPr>
        <p:spPr>
          <a:xfrm>
            <a:off x="6227972" y="2289039"/>
            <a:ext cx="5832055" cy="975360"/>
          </a:xfrm>
          <a:prstGeom prst="rect">
            <a:avLst/>
          </a:prstGeom>
        </p:spPr>
        <p:txBody>
          <a:bodyPr lIns="0" tIns="0" rIns="0" bIns="0" rtlCol="0" anchor="t">
            <a:spAutoFit/>
          </a:bodyPr>
          <a:lstStyle/>
          <a:p>
            <a:pPr algn="ctr">
              <a:lnSpc>
                <a:spcPts val="7680"/>
              </a:lnSpc>
            </a:pPr>
            <a:r>
              <a:rPr lang="en-US" sz="6400" dirty="0">
                <a:solidFill>
                  <a:srgbClr val="FF5D00"/>
                </a:solidFill>
                <a:latin typeface="Nunito Sans Bold"/>
              </a:rPr>
              <a:t>UM Browser</a:t>
            </a:r>
          </a:p>
        </p:txBody>
      </p:sp>
      <p:sp>
        <p:nvSpPr>
          <p:cNvPr id="8" name="TextBox 8"/>
          <p:cNvSpPr txBox="1"/>
          <p:nvPr/>
        </p:nvSpPr>
        <p:spPr>
          <a:xfrm>
            <a:off x="5196209" y="3440926"/>
            <a:ext cx="7895581" cy="889635"/>
          </a:xfrm>
          <a:prstGeom prst="rect">
            <a:avLst/>
          </a:prstGeom>
        </p:spPr>
        <p:txBody>
          <a:bodyPr lIns="0" tIns="0" rIns="0" bIns="0" rtlCol="0" anchor="t">
            <a:spAutoFit/>
          </a:bodyPr>
          <a:lstStyle/>
          <a:p>
            <a:pPr marL="0" lvl="0" indent="0" algn="ctr">
              <a:lnSpc>
                <a:spcPts val="3600"/>
              </a:lnSpc>
            </a:pPr>
            <a:r>
              <a:rPr lang="en-US" sz="2400">
                <a:solidFill>
                  <a:srgbClr val="1E1F1B"/>
                </a:solidFill>
                <a:latin typeface="Nunito"/>
              </a:rPr>
              <a:t>A simple, fast and lightweight browser with all necessary required features.</a:t>
            </a:r>
          </a:p>
        </p:txBody>
      </p:sp>
      <p:grpSp>
        <p:nvGrpSpPr>
          <p:cNvPr id="9" name="Group 9"/>
          <p:cNvGrpSpPr/>
          <p:nvPr/>
        </p:nvGrpSpPr>
        <p:grpSpPr>
          <a:xfrm>
            <a:off x="13580466" y="4754880"/>
            <a:ext cx="4052264" cy="777240"/>
            <a:chOff x="0" y="0"/>
            <a:chExt cx="5403019" cy="1036320"/>
          </a:xfrm>
        </p:grpSpPr>
        <p:sp>
          <p:nvSpPr>
            <p:cNvPr id="10" name="TextBox 10"/>
            <p:cNvSpPr txBox="1"/>
            <p:nvPr/>
          </p:nvSpPr>
          <p:spPr>
            <a:xfrm>
              <a:off x="0" y="-66675"/>
              <a:ext cx="5403019" cy="554355"/>
            </a:xfrm>
            <a:prstGeom prst="rect">
              <a:avLst/>
            </a:prstGeom>
          </p:spPr>
          <p:txBody>
            <a:bodyPr lIns="0" tIns="0" rIns="0" bIns="0" rtlCol="0" anchor="t">
              <a:spAutoFit/>
            </a:bodyPr>
            <a:lstStyle/>
            <a:p>
              <a:pPr marL="0" lvl="0" indent="0" algn="r">
                <a:lnSpc>
                  <a:spcPts val="3600"/>
                </a:lnSpc>
              </a:pPr>
              <a:r>
                <a:rPr lang="en-US" sz="2400">
                  <a:solidFill>
                    <a:srgbClr val="1E1F1B"/>
                  </a:solidFill>
                  <a:latin typeface="Nunito"/>
                </a:rPr>
                <a:t>Guided By</a:t>
              </a:r>
            </a:p>
          </p:txBody>
        </p:sp>
        <p:sp>
          <p:nvSpPr>
            <p:cNvPr id="11" name="TextBox 11"/>
            <p:cNvSpPr txBox="1"/>
            <p:nvPr/>
          </p:nvSpPr>
          <p:spPr>
            <a:xfrm>
              <a:off x="0" y="481965"/>
              <a:ext cx="5403019" cy="554355"/>
            </a:xfrm>
            <a:prstGeom prst="rect">
              <a:avLst/>
            </a:prstGeom>
          </p:spPr>
          <p:txBody>
            <a:bodyPr lIns="0" tIns="0" rIns="0" bIns="0" rtlCol="0" anchor="t">
              <a:spAutoFit/>
            </a:bodyPr>
            <a:lstStyle/>
            <a:p>
              <a:pPr marL="0" lvl="0" indent="0" algn="r">
                <a:lnSpc>
                  <a:spcPts val="3600"/>
                </a:lnSpc>
              </a:pPr>
              <a:r>
                <a:rPr lang="en-US" sz="2400">
                  <a:solidFill>
                    <a:srgbClr val="000000"/>
                  </a:solidFill>
                  <a:latin typeface="Nunito"/>
                </a:rPr>
                <a:t>- Prof. Rupali Pawar</a:t>
              </a:r>
            </a:p>
          </p:txBody>
        </p:sp>
      </p:grpSp>
      <p:sp>
        <p:nvSpPr>
          <p:cNvPr id="12" name="TextBox 12"/>
          <p:cNvSpPr txBox="1"/>
          <p:nvPr/>
        </p:nvSpPr>
        <p:spPr>
          <a:xfrm>
            <a:off x="2563793" y="457460"/>
            <a:ext cx="13573119" cy="512445"/>
          </a:xfrm>
          <a:prstGeom prst="rect">
            <a:avLst/>
          </a:prstGeom>
        </p:spPr>
        <p:txBody>
          <a:bodyPr lIns="0" tIns="0" rIns="0" bIns="0" rtlCol="0" anchor="t">
            <a:spAutoFit/>
          </a:bodyPr>
          <a:lstStyle/>
          <a:p>
            <a:pPr marL="0" lvl="0" indent="0">
              <a:lnSpc>
                <a:spcPts val="4200"/>
              </a:lnSpc>
            </a:pPr>
            <a:r>
              <a:rPr lang="en-US" sz="2800">
                <a:solidFill>
                  <a:srgbClr val="000000"/>
                </a:solidFill>
                <a:latin typeface="Nunito"/>
              </a:rPr>
              <a:t>Department of Computer Engineering</a:t>
            </a:r>
          </a:p>
        </p:txBody>
      </p:sp>
      <p:sp>
        <p:nvSpPr>
          <p:cNvPr id="13" name="TextBox 13"/>
          <p:cNvSpPr txBox="1"/>
          <p:nvPr/>
        </p:nvSpPr>
        <p:spPr>
          <a:xfrm>
            <a:off x="1028700" y="6260416"/>
            <a:ext cx="13573119" cy="693420"/>
          </a:xfrm>
          <a:prstGeom prst="rect">
            <a:avLst/>
          </a:prstGeom>
        </p:spPr>
        <p:txBody>
          <a:bodyPr lIns="0" tIns="0" rIns="0" bIns="0" rtlCol="0" anchor="t">
            <a:spAutoFit/>
          </a:bodyPr>
          <a:lstStyle/>
          <a:p>
            <a:pPr marL="0" lvl="0" indent="0">
              <a:lnSpc>
                <a:spcPts val="5700"/>
              </a:lnSpc>
            </a:pPr>
            <a:r>
              <a:rPr lang="en-US" sz="3800">
                <a:solidFill>
                  <a:srgbClr val="FFFFFF"/>
                </a:solidFill>
                <a:latin typeface="Nunito"/>
              </a:rPr>
              <a:t>Team Members</a:t>
            </a:r>
          </a:p>
        </p:txBody>
      </p:sp>
      <p:sp>
        <p:nvSpPr>
          <p:cNvPr id="14" name="TextBox 14"/>
          <p:cNvSpPr txBox="1"/>
          <p:nvPr/>
        </p:nvSpPr>
        <p:spPr>
          <a:xfrm>
            <a:off x="2563793" y="9523095"/>
            <a:ext cx="13573119" cy="401955"/>
          </a:xfrm>
          <a:prstGeom prst="rect">
            <a:avLst/>
          </a:prstGeom>
        </p:spPr>
        <p:txBody>
          <a:bodyPr lIns="0" tIns="0" rIns="0" bIns="0" rtlCol="0" anchor="t">
            <a:spAutoFit/>
          </a:bodyPr>
          <a:lstStyle/>
          <a:p>
            <a:pPr marL="0" lvl="0" indent="0" algn="ctr">
              <a:lnSpc>
                <a:spcPts val="3300"/>
              </a:lnSpc>
            </a:pPr>
            <a:r>
              <a:rPr lang="en-US" sz="2200">
                <a:solidFill>
                  <a:srgbClr val="1E1F1B"/>
                </a:solidFill>
                <a:latin typeface="Nunito"/>
              </a:rPr>
              <a:t>Indira College of Engineering &amp; Management, Pune</a:t>
            </a:r>
          </a:p>
        </p:txBody>
      </p:sp>
      <p:sp>
        <p:nvSpPr>
          <p:cNvPr id="15" name="TextBox 15"/>
          <p:cNvSpPr txBox="1"/>
          <p:nvPr/>
        </p:nvSpPr>
        <p:spPr>
          <a:xfrm>
            <a:off x="1371742" y="7324781"/>
            <a:ext cx="2917325" cy="472440"/>
          </a:xfrm>
          <a:prstGeom prst="rect">
            <a:avLst/>
          </a:prstGeom>
        </p:spPr>
        <p:txBody>
          <a:bodyPr lIns="0" tIns="0" rIns="0" bIns="0" rtlCol="0" anchor="t">
            <a:spAutoFit/>
          </a:bodyPr>
          <a:lstStyle/>
          <a:p>
            <a:pPr marL="0" lvl="0" indent="0">
              <a:lnSpc>
                <a:spcPts val="3900"/>
              </a:lnSpc>
            </a:pPr>
            <a:r>
              <a:rPr lang="en-US" sz="2600">
                <a:solidFill>
                  <a:srgbClr val="E9E9E9"/>
                </a:solidFill>
                <a:latin typeface="Nunito Bold"/>
              </a:rPr>
              <a:t>Nilesh Tale</a:t>
            </a:r>
          </a:p>
        </p:txBody>
      </p:sp>
      <p:sp>
        <p:nvSpPr>
          <p:cNvPr id="16" name="TextBox 16"/>
          <p:cNvSpPr txBox="1"/>
          <p:nvPr/>
        </p:nvSpPr>
        <p:spPr>
          <a:xfrm>
            <a:off x="1371742" y="7869654"/>
            <a:ext cx="2917325" cy="403860"/>
          </a:xfrm>
          <a:prstGeom prst="rect">
            <a:avLst/>
          </a:prstGeom>
        </p:spPr>
        <p:txBody>
          <a:bodyPr lIns="0" tIns="0" rIns="0" bIns="0" rtlCol="0" anchor="t">
            <a:spAutoFit/>
          </a:bodyPr>
          <a:lstStyle/>
          <a:p>
            <a:pPr marL="0" lvl="0" indent="0">
              <a:lnSpc>
                <a:spcPts val="3450"/>
              </a:lnSpc>
            </a:pPr>
            <a:r>
              <a:rPr lang="en-US" sz="2300" dirty="0">
                <a:solidFill>
                  <a:srgbClr val="B8B8B8"/>
                </a:solidFill>
                <a:latin typeface="Nunito"/>
              </a:rPr>
              <a:t>T150524349</a:t>
            </a:r>
          </a:p>
        </p:txBody>
      </p:sp>
      <p:grpSp>
        <p:nvGrpSpPr>
          <p:cNvPr id="17" name="Group 17"/>
          <p:cNvGrpSpPr/>
          <p:nvPr/>
        </p:nvGrpSpPr>
        <p:grpSpPr>
          <a:xfrm>
            <a:off x="9789870" y="7400981"/>
            <a:ext cx="2917325" cy="872533"/>
            <a:chOff x="0" y="0"/>
            <a:chExt cx="3889766" cy="1163377"/>
          </a:xfrm>
        </p:grpSpPr>
        <p:sp>
          <p:nvSpPr>
            <p:cNvPr id="18" name="TextBox 18"/>
            <p:cNvSpPr txBox="1"/>
            <p:nvPr/>
          </p:nvSpPr>
          <p:spPr>
            <a:xfrm>
              <a:off x="0" y="-76200"/>
              <a:ext cx="3889766" cy="604520"/>
            </a:xfrm>
            <a:prstGeom prst="rect">
              <a:avLst/>
            </a:prstGeom>
          </p:spPr>
          <p:txBody>
            <a:bodyPr lIns="0" tIns="0" rIns="0" bIns="0" rtlCol="0" anchor="t">
              <a:spAutoFit/>
            </a:bodyPr>
            <a:lstStyle/>
            <a:p>
              <a:pPr marL="0" lvl="0" indent="0">
                <a:lnSpc>
                  <a:spcPts val="3900"/>
                </a:lnSpc>
              </a:pPr>
              <a:r>
                <a:rPr lang="en-US" sz="2600">
                  <a:solidFill>
                    <a:srgbClr val="E9E9E9"/>
                  </a:solidFill>
                  <a:latin typeface="Nunito Bold"/>
                </a:rPr>
                <a:t>Rohan Mandhare</a:t>
              </a:r>
            </a:p>
          </p:txBody>
        </p:sp>
        <p:sp>
          <p:nvSpPr>
            <p:cNvPr id="19" name="TextBox 19"/>
            <p:cNvSpPr txBox="1"/>
            <p:nvPr/>
          </p:nvSpPr>
          <p:spPr>
            <a:xfrm>
              <a:off x="0" y="643947"/>
              <a:ext cx="3889766" cy="519430"/>
            </a:xfrm>
            <a:prstGeom prst="rect">
              <a:avLst/>
            </a:prstGeom>
          </p:spPr>
          <p:txBody>
            <a:bodyPr lIns="0" tIns="0" rIns="0" bIns="0" rtlCol="0" anchor="t">
              <a:spAutoFit/>
            </a:bodyPr>
            <a:lstStyle/>
            <a:p>
              <a:pPr marL="0" lvl="0" indent="0">
                <a:lnSpc>
                  <a:spcPts val="3450"/>
                </a:lnSpc>
              </a:pPr>
              <a:r>
                <a:rPr lang="en-US" sz="2300">
                  <a:solidFill>
                    <a:srgbClr val="B8B8B8"/>
                  </a:solidFill>
                  <a:latin typeface="Nunito"/>
                </a:rPr>
                <a:t>T150524321</a:t>
              </a:r>
            </a:p>
          </p:txBody>
        </p:sp>
      </p:grpSp>
      <p:grpSp>
        <p:nvGrpSpPr>
          <p:cNvPr id="20" name="Group 20"/>
          <p:cNvGrpSpPr/>
          <p:nvPr/>
        </p:nvGrpSpPr>
        <p:grpSpPr>
          <a:xfrm>
            <a:off x="5580806" y="7400981"/>
            <a:ext cx="2917325" cy="872533"/>
            <a:chOff x="0" y="0"/>
            <a:chExt cx="3889766" cy="1163377"/>
          </a:xfrm>
        </p:grpSpPr>
        <p:sp>
          <p:nvSpPr>
            <p:cNvPr id="21" name="TextBox 21"/>
            <p:cNvSpPr txBox="1"/>
            <p:nvPr/>
          </p:nvSpPr>
          <p:spPr>
            <a:xfrm>
              <a:off x="0" y="-76200"/>
              <a:ext cx="3889766" cy="604520"/>
            </a:xfrm>
            <a:prstGeom prst="rect">
              <a:avLst/>
            </a:prstGeom>
          </p:spPr>
          <p:txBody>
            <a:bodyPr lIns="0" tIns="0" rIns="0" bIns="0" rtlCol="0" anchor="t">
              <a:spAutoFit/>
            </a:bodyPr>
            <a:lstStyle/>
            <a:p>
              <a:pPr marL="0" lvl="0" indent="0">
                <a:lnSpc>
                  <a:spcPts val="3900"/>
                </a:lnSpc>
              </a:pPr>
              <a:r>
                <a:rPr lang="en-US" sz="2600">
                  <a:solidFill>
                    <a:srgbClr val="E9E9E9"/>
                  </a:solidFill>
                  <a:latin typeface="Nunito Bold"/>
                </a:rPr>
                <a:t>Nikhil Thapa</a:t>
              </a:r>
            </a:p>
          </p:txBody>
        </p:sp>
        <p:sp>
          <p:nvSpPr>
            <p:cNvPr id="22" name="TextBox 22"/>
            <p:cNvSpPr txBox="1"/>
            <p:nvPr/>
          </p:nvSpPr>
          <p:spPr>
            <a:xfrm>
              <a:off x="0" y="643947"/>
              <a:ext cx="3889766" cy="519430"/>
            </a:xfrm>
            <a:prstGeom prst="rect">
              <a:avLst/>
            </a:prstGeom>
          </p:spPr>
          <p:txBody>
            <a:bodyPr lIns="0" tIns="0" rIns="0" bIns="0" rtlCol="0" anchor="t">
              <a:spAutoFit/>
            </a:bodyPr>
            <a:lstStyle/>
            <a:p>
              <a:pPr marL="0" lvl="0" indent="0">
                <a:lnSpc>
                  <a:spcPts val="3450"/>
                </a:lnSpc>
              </a:pPr>
              <a:r>
                <a:rPr lang="en-US" sz="2300">
                  <a:solidFill>
                    <a:srgbClr val="B8B8B8"/>
                  </a:solidFill>
                  <a:latin typeface="Nunito"/>
                </a:rPr>
                <a:t>T150524299</a:t>
              </a:r>
            </a:p>
          </p:txBody>
        </p:sp>
      </p:grpSp>
      <p:grpSp>
        <p:nvGrpSpPr>
          <p:cNvPr id="23" name="Group 23"/>
          <p:cNvGrpSpPr/>
          <p:nvPr/>
        </p:nvGrpSpPr>
        <p:grpSpPr>
          <a:xfrm>
            <a:off x="13998934" y="7400981"/>
            <a:ext cx="2917325" cy="872533"/>
            <a:chOff x="0" y="0"/>
            <a:chExt cx="3889766" cy="1163377"/>
          </a:xfrm>
        </p:grpSpPr>
        <p:sp>
          <p:nvSpPr>
            <p:cNvPr id="24" name="TextBox 24"/>
            <p:cNvSpPr txBox="1"/>
            <p:nvPr/>
          </p:nvSpPr>
          <p:spPr>
            <a:xfrm>
              <a:off x="0" y="-76200"/>
              <a:ext cx="3889766" cy="604520"/>
            </a:xfrm>
            <a:prstGeom prst="rect">
              <a:avLst/>
            </a:prstGeom>
          </p:spPr>
          <p:txBody>
            <a:bodyPr lIns="0" tIns="0" rIns="0" bIns="0" rtlCol="0" anchor="t">
              <a:spAutoFit/>
            </a:bodyPr>
            <a:lstStyle/>
            <a:p>
              <a:pPr marL="0" lvl="0" indent="0">
                <a:lnSpc>
                  <a:spcPts val="3900"/>
                </a:lnSpc>
              </a:pPr>
              <a:r>
                <a:rPr lang="en-US" sz="2600">
                  <a:solidFill>
                    <a:srgbClr val="E9E9E9"/>
                  </a:solidFill>
                  <a:latin typeface="Nunito Bold"/>
                </a:rPr>
                <a:t>Shivam Singh</a:t>
              </a:r>
            </a:p>
          </p:txBody>
        </p:sp>
        <p:sp>
          <p:nvSpPr>
            <p:cNvPr id="25" name="TextBox 25"/>
            <p:cNvSpPr txBox="1"/>
            <p:nvPr/>
          </p:nvSpPr>
          <p:spPr>
            <a:xfrm>
              <a:off x="0" y="643947"/>
              <a:ext cx="3889766" cy="519430"/>
            </a:xfrm>
            <a:prstGeom prst="rect">
              <a:avLst/>
            </a:prstGeom>
          </p:spPr>
          <p:txBody>
            <a:bodyPr lIns="0" tIns="0" rIns="0" bIns="0" rtlCol="0" anchor="t">
              <a:spAutoFit/>
            </a:bodyPr>
            <a:lstStyle/>
            <a:p>
              <a:pPr marL="0" lvl="0" indent="0">
                <a:lnSpc>
                  <a:spcPts val="3450"/>
                </a:lnSpc>
              </a:pPr>
              <a:r>
                <a:rPr lang="en-US" sz="2300">
                  <a:solidFill>
                    <a:srgbClr val="B8B8B8"/>
                  </a:solidFill>
                  <a:latin typeface="Nunito"/>
                </a:rPr>
                <a:t>T150524341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429000"/>
            <a:ext cx="8115300" cy="814726"/>
            <a:chOff x="0" y="0"/>
            <a:chExt cx="10820400" cy="1086302"/>
          </a:xfrm>
        </p:grpSpPr>
        <p:sp>
          <p:nvSpPr>
            <p:cNvPr id="3" name="AutoShape 3"/>
            <p:cNvSpPr/>
            <p:nvPr/>
          </p:nvSpPr>
          <p:spPr>
            <a:xfrm>
              <a:off x="0" y="0"/>
              <a:ext cx="10820400" cy="1086302"/>
            </a:xfrm>
            <a:prstGeom prst="rect">
              <a:avLst/>
            </a:prstGeom>
            <a:solidFill>
              <a:srgbClr val="FF5D00"/>
            </a:solidFill>
          </p:spPr>
        </p:sp>
        <p:sp>
          <p:nvSpPr>
            <p:cNvPr id="4" name="TextBox 4"/>
            <p:cNvSpPr txBox="1"/>
            <p:nvPr/>
          </p:nvSpPr>
          <p:spPr>
            <a:xfrm>
              <a:off x="563055" y="218200"/>
              <a:ext cx="10257345" cy="649902"/>
            </a:xfrm>
            <a:prstGeom prst="rect">
              <a:avLst/>
            </a:prstGeom>
          </p:spPr>
          <p:txBody>
            <a:bodyPr lIns="0" tIns="0" rIns="0" bIns="0" rtlCol="0" anchor="t">
              <a:spAutoFit/>
            </a:bodyPr>
            <a:lstStyle/>
            <a:p>
              <a:pPr>
                <a:lnSpc>
                  <a:spcPts val="3840"/>
                </a:lnSpc>
              </a:pPr>
              <a:r>
                <a:rPr lang="en-US" sz="3200">
                  <a:solidFill>
                    <a:srgbClr val="FFFFFF"/>
                  </a:solidFill>
                  <a:latin typeface="Nunito Sans Bold"/>
                </a:rPr>
                <a:t>Web Browser Layout</a:t>
              </a:r>
            </a:p>
          </p:txBody>
        </p:sp>
      </p:grpSp>
      <p:grpSp>
        <p:nvGrpSpPr>
          <p:cNvPr id="25" name="Group 25"/>
          <p:cNvGrpSpPr/>
          <p:nvPr/>
        </p:nvGrpSpPr>
        <p:grpSpPr>
          <a:xfrm>
            <a:off x="1198407" y="6462470"/>
            <a:ext cx="4406874" cy="1473614"/>
            <a:chOff x="0" y="0"/>
            <a:chExt cx="5875832" cy="1964819"/>
          </a:xfrm>
        </p:grpSpPr>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317" y="0"/>
              <a:ext cx="718441" cy="718441"/>
            </a:xfrm>
            <a:prstGeom prst="rect">
              <a:avLst/>
            </a:prstGeom>
          </p:spPr>
        </p:pic>
        <p:sp>
          <p:nvSpPr>
            <p:cNvPr id="27" name="TextBox 27"/>
            <p:cNvSpPr txBox="1"/>
            <p:nvPr/>
          </p:nvSpPr>
          <p:spPr>
            <a:xfrm>
              <a:off x="982860" y="48705"/>
              <a:ext cx="4892971" cy="554355"/>
            </a:xfrm>
            <a:prstGeom prst="rect">
              <a:avLst/>
            </a:prstGeom>
          </p:spPr>
          <p:txBody>
            <a:bodyPr lIns="0" tIns="0" rIns="0" bIns="0" rtlCol="0" anchor="t">
              <a:spAutoFit/>
            </a:bodyPr>
            <a:lstStyle/>
            <a:p>
              <a:pPr marL="0" lvl="0" indent="0">
                <a:lnSpc>
                  <a:spcPts val="3600"/>
                </a:lnSpc>
              </a:pPr>
              <a:r>
                <a:rPr lang="en-US" sz="2400">
                  <a:solidFill>
                    <a:srgbClr val="1E1F1B"/>
                  </a:solidFill>
                  <a:latin typeface="Nunito"/>
                </a:rPr>
                <a:t>Refresh Button</a:t>
              </a:r>
            </a:p>
          </p:txBody>
        </p:sp>
        <p:pic>
          <p:nvPicPr>
            <p:cNvPr id="28" name="Picture 2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246378"/>
              <a:ext cx="821075" cy="718441"/>
            </a:xfrm>
            <a:prstGeom prst="rect">
              <a:avLst/>
            </a:prstGeom>
          </p:spPr>
        </p:pic>
        <p:sp>
          <p:nvSpPr>
            <p:cNvPr id="29" name="TextBox 29"/>
            <p:cNvSpPr txBox="1"/>
            <p:nvPr/>
          </p:nvSpPr>
          <p:spPr>
            <a:xfrm>
              <a:off x="982860" y="1295084"/>
              <a:ext cx="4892971" cy="554355"/>
            </a:xfrm>
            <a:prstGeom prst="rect">
              <a:avLst/>
            </a:prstGeom>
          </p:spPr>
          <p:txBody>
            <a:bodyPr lIns="0" tIns="0" rIns="0" bIns="0" rtlCol="0" anchor="t">
              <a:spAutoFit/>
            </a:bodyPr>
            <a:lstStyle/>
            <a:p>
              <a:pPr marL="0" lvl="0" indent="0">
                <a:lnSpc>
                  <a:spcPts val="3600"/>
                </a:lnSpc>
              </a:pPr>
              <a:r>
                <a:rPr lang="en-US" sz="2400">
                  <a:solidFill>
                    <a:srgbClr val="1E1F1B"/>
                  </a:solidFill>
                  <a:latin typeface="Nunito"/>
                </a:rPr>
                <a:t>Incognito Mode</a:t>
              </a:r>
            </a:p>
          </p:txBody>
        </p:sp>
      </p:grpSp>
      <p:grpSp>
        <p:nvGrpSpPr>
          <p:cNvPr id="30" name="Group 30"/>
          <p:cNvGrpSpPr/>
          <p:nvPr/>
        </p:nvGrpSpPr>
        <p:grpSpPr>
          <a:xfrm>
            <a:off x="5307555" y="6462470"/>
            <a:ext cx="4256242" cy="1430473"/>
            <a:chOff x="0" y="0"/>
            <a:chExt cx="5674989" cy="1907297"/>
          </a:xfrm>
        </p:grpSpPr>
        <p:pic>
          <p:nvPicPr>
            <p:cNvPr id="31" name="Picture 3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0"/>
              <a:ext cx="419390" cy="718441"/>
            </a:xfrm>
            <a:prstGeom prst="rect">
              <a:avLst/>
            </a:prstGeom>
          </p:spPr>
        </p:pic>
        <p:sp>
          <p:nvSpPr>
            <p:cNvPr id="32" name="TextBox 32"/>
            <p:cNvSpPr txBox="1"/>
            <p:nvPr/>
          </p:nvSpPr>
          <p:spPr>
            <a:xfrm>
              <a:off x="782018" y="48705"/>
              <a:ext cx="4892971" cy="554355"/>
            </a:xfrm>
            <a:prstGeom prst="rect">
              <a:avLst/>
            </a:prstGeom>
          </p:spPr>
          <p:txBody>
            <a:bodyPr lIns="0" tIns="0" rIns="0" bIns="0" rtlCol="0" anchor="t">
              <a:spAutoFit/>
            </a:bodyPr>
            <a:lstStyle/>
            <a:p>
              <a:pPr marL="0" lvl="0" indent="0">
                <a:lnSpc>
                  <a:spcPts val="3600"/>
                </a:lnSpc>
              </a:pPr>
              <a:r>
                <a:rPr lang="en-US" sz="2400">
                  <a:solidFill>
                    <a:srgbClr val="1E1F1B"/>
                  </a:solidFill>
                  <a:latin typeface="Nunito"/>
                </a:rPr>
                <a:t>Forward Button</a:t>
              </a:r>
            </a:p>
          </p:txBody>
        </p:sp>
        <p:sp>
          <p:nvSpPr>
            <p:cNvPr id="33" name="TextBox 33"/>
            <p:cNvSpPr txBox="1"/>
            <p:nvPr/>
          </p:nvSpPr>
          <p:spPr>
            <a:xfrm>
              <a:off x="782018" y="1237562"/>
              <a:ext cx="4892971" cy="554355"/>
            </a:xfrm>
            <a:prstGeom prst="rect">
              <a:avLst/>
            </a:prstGeom>
          </p:spPr>
          <p:txBody>
            <a:bodyPr lIns="0" tIns="0" rIns="0" bIns="0" rtlCol="0" anchor="t">
              <a:spAutoFit/>
            </a:bodyPr>
            <a:lstStyle/>
            <a:p>
              <a:pPr marL="0" lvl="0" indent="0">
                <a:lnSpc>
                  <a:spcPts val="3600"/>
                </a:lnSpc>
              </a:pPr>
              <a:r>
                <a:rPr lang="en-US" sz="2400">
                  <a:solidFill>
                    <a:srgbClr val="1E1F1B"/>
                  </a:solidFill>
                  <a:latin typeface="Nunito"/>
                </a:rPr>
                <a:t>Back Button</a:t>
              </a:r>
            </a:p>
          </p:txBody>
        </p:sp>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1188857"/>
              <a:ext cx="419390" cy="718441"/>
            </a:xfrm>
            <a:prstGeom prst="rect">
              <a:avLst/>
            </a:prstGeom>
          </p:spPr>
        </p:pic>
      </p:grpSp>
      <p:sp>
        <p:nvSpPr>
          <p:cNvPr id="35" name="TextBox 35"/>
          <p:cNvSpPr txBox="1"/>
          <p:nvPr/>
        </p:nvSpPr>
        <p:spPr>
          <a:xfrm>
            <a:off x="1198407" y="4436745"/>
            <a:ext cx="7339457" cy="1361911"/>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It has a URL feed Box, where one can feed the URL with or without http://. It also has necessary buttons to make your surfing easier.</a:t>
            </a:r>
          </a:p>
        </p:txBody>
      </p:sp>
      <p:sp>
        <p:nvSpPr>
          <p:cNvPr id="36" name="TextBox 36"/>
          <p:cNvSpPr txBox="1"/>
          <p:nvPr/>
        </p:nvSpPr>
        <p:spPr>
          <a:xfrm>
            <a:off x="1028700" y="1495425"/>
            <a:ext cx="6406976" cy="1203325"/>
          </a:xfrm>
          <a:prstGeom prst="rect">
            <a:avLst/>
          </a:prstGeom>
        </p:spPr>
        <p:txBody>
          <a:bodyPr lIns="0" tIns="0" rIns="0" bIns="0" rtlCol="0" anchor="t">
            <a:spAutoFit/>
          </a:bodyPr>
          <a:lstStyle/>
          <a:p>
            <a:pPr>
              <a:lnSpc>
                <a:spcPts val="9350"/>
              </a:lnSpc>
            </a:pPr>
            <a:r>
              <a:rPr lang="en-US" sz="8500" spc="-85">
                <a:solidFill>
                  <a:srgbClr val="FF5D00"/>
                </a:solidFill>
                <a:latin typeface="Nunito Bold"/>
              </a:rPr>
              <a:t>Design</a:t>
            </a:r>
          </a:p>
        </p:txBody>
      </p:sp>
      <p:grpSp>
        <p:nvGrpSpPr>
          <p:cNvPr id="37" name="object 3">
            <a:extLst>
              <a:ext uri="{FF2B5EF4-FFF2-40B4-BE49-F238E27FC236}">
                <a16:creationId xmlns:a16="http://schemas.microsoft.com/office/drawing/2014/main" id="{FD60EE8E-9262-453B-A0FA-5302E681D993}"/>
              </a:ext>
            </a:extLst>
          </p:cNvPr>
          <p:cNvGrpSpPr/>
          <p:nvPr/>
        </p:nvGrpSpPr>
        <p:grpSpPr>
          <a:xfrm>
            <a:off x="10095392" y="1007435"/>
            <a:ext cx="4164329" cy="8244840"/>
            <a:chOff x="10095392" y="1007435"/>
            <a:chExt cx="4164329" cy="8244840"/>
          </a:xfrm>
        </p:grpSpPr>
        <p:sp>
          <p:nvSpPr>
            <p:cNvPr id="38" name="object 4">
              <a:extLst>
                <a:ext uri="{FF2B5EF4-FFF2-40B4-BE49-F238E27FC236}">
                  <a16:creationId xmlns:a16="http://schemas.microsoft.com/office/drawing/2014/main" id="{3B197660-0DA6-4B51-AB1D-B96AE190AF34}"/>
                </a:ext>
              </a:extLst>
            </p:cNvPr>
            <p:cNvSpPr/>
            <p:nvPr/>
          </p:nvSpPr>
          <p:spPr>
            <a:xfrm>
              <a:off x="10180161" y="1047841"/>
              <a:ext cx="3994785" cy="8164195"/>
            </a:xfrm>
            <a:custGeom>
              <a:avLst/>
              <a:gdLst/>
              <a:ahLst/>
              <a:cxnLst/>
              <a:rect l="l" t="t" r="r" b="b"/>
              <a:pathLst>
                <a:path w="3994784" h="8164195">
                  <a:moveTo>
                    <a:pt x="3431124" y="8163985"/>
                  </a:moveTo>
                  <a:lnTo>
                    <a:pt x="563108" y="8163985"/>
                  </a:lnTo>
                  <a:lnTo>
                    <a:pt x="514545" y="8161914"/>
                  </a:lnTo>
                  <a:lnTo>
                    <a:pt x="467126" y="8155816"/>
                  </a:lnTo>
                  <a:lnTo>
                    <a:pt x="421018" y="8145860"/>
                  </a:lnTo>
                  <a:lnTo>
                    <a:pt x="376391" y="8132216"/>
                  </a:lnTo>
                  <a:lnTo>
                    <a:pt x="333415" y="8115053"/>
                  </a:lnTo>
                  <a:lnTo>
                    <a:pt x="292259" y="8094541"/>
                  </a:lnTo>
                  <a:lnTo>
                    <a:pt x="253093" y="8070850"/>
                  </a:lnTo>
                  <a:lnTo>
                    <a:pt x="216087" y="8044149"/>
                  </a:lnTo>
                  <a:lnTo>
                    <a:pt x="181409" y="8014609"/>
                  </a:lnTo>
                  <a:lnTo>
                    <a:pt x="149229" y="7982397"/>
                  </a:lnTo>
                  <a:lnTo>
                    <a:pt x="119717" y="7947685"/>
                  </a:lnTo>
                  <a:lnTo>
                    <a:pt x="93043" y="7910642"/>
                  </a:lnTo>
                  <a:lnTo>
                    <a:pt x="69375" y="7871438"/>
                  </a:lnTo>
                  <a:lnTo>
                    <a:pt x="48883" y="7830242"/>
                  </a:lnTo>
                  <a:lnTo>
                    <a:pt x="31737" y="7787224"/>
                  </a:lnTo>
                  <a:lnTo>
                    <a:pt x="18106" y="7742554"/>
                  </a:lnTo>
                  <a:lnTo>
                    <a:pt x="8160" y="7696400"/>
                  </a:lnTo>
                  <a:lnTo>
                    <a:pt x="2068" y="7648934"/>
                  </a:lnTo>
                  <a:lnTo>
                    <a:pt x="0" y="7600324"/>
                  </a:lnTo>
                  <a:lnTo>
                    <a:pt x="0" y="563660"/>
                  </a:lnTo>
                  <a:lnTo>
                    <a:pt x="2068" y="515050"/>
                  </a:lnTo>
                  <a:lnTo>
                    <a:pt x="8160" y="467584"/>
                  </a:lnTo>
                  <a:lnTo>
                    <a:pt x="18106" y="421431"/>
                  </a:lnTo>
                  <a:lnTo>
                    <a:pt x="31737" y="376760"/>
                  </a:lnTo>
                  <a:lnTo>
                    <a:pt x="48883" y="333742"/>
                  </a:lnTo>
                  <a:lnTo>
                    <a:pt x="69375" y="292546"/>
                  </a:lnTo>
                  <a:lnTo>
                    <a:pt x="93043" y="253342"/>
                  </a:lnTo>
                  <a:lnTo>
                    <a:pt x="119717" y="216299"/>
                  </a:lnTo>
                  <a:lnTo>
                    <a:pt x="149229" y="181587"/>
                  </a:lnTo>
                  <a:lnTo>
                    <a:pt x="181409" y="149376"/>
                  </a:lnTo>
                  <a:lnTo>
                    <a:pt x="216087" y="119835"/>
                  </a:lnTo>
                  <a:lnTo>
                    <a:pt x="253094" y="93134"/>
                  </a:lnTo>
                  <a:lnTo>
                    <a:pt x="292260" y="69443"/>
                  </a:lnTo>
                  <a:lnTo>
                    <a:pt x="333415" y="48931"/>
                  </a:lnTo>
                  <a:lnTo>
                    <a:pt x="376391" y="31768"/>
                  </a:lnTo>
                  <a:lnTo>
                    <a:pt x="421018" y="18124"/>
                  </a:lnTo>
                  <a:lnTo>
                    <a:pt x="467127" y="8168"/>
                  </a:lnTo>
                  <a:lnTo>
                    <a:pt x="514548" y="2070"/>
                  </a:lnTo>
                  <a:lnTo>
                    <a:pt x="563108" y="0"/>
                  </a:lnTo>
                  <a:lnTo>
                    <a:pt x="3431127" y="0"/>
                  </a:lnTo>
                  <a:lnTo>
                    <a:pt x="3479687" y="2070"/>
                  </a:lnTo>
                  <a:lnTo>
                    <a:pt x="3527106" y="8168"/>
                  </a:lnTo>
                  <a:lnTo>
                    <a:pt x="3573214" y="18124"/>
                  </a:lnTo>
                  <a:lnTo>
                    <a:pt x="3617841" y="31768"/>
                  </a:lnTo>
                  <a:lnTo>
                    <a:pt x="3660817" y="48931"/>
                  </a:lnTo>
                  <a:lnTo>
                    <a:pt x="3701972" y="69443"/>
                  </a:lnTo>
                  <a:lnTo>
                    <a:pt x="3741138" y="93134"/>
                  </a:lnTo>
                  <a:lnTo>
                    <a:pt x="3778145" y="119835"/>
                  </a:lnTo>
                  <a:lnTo>
                    <a:pt x="3812823" y="149376"/>
                  </a:lnTo>
                  <a:lnTo>
                    <a:pt x="3845002" y="181587"/>
                  </a:lnTo>
                  <a:lnTo>
                    <a:pt x="3867535" y="208090"/>
                  </a:lnTo>
                  <a:lnTo>
                    <a:pt x="542924" y="208090"/>
                  </a:lnTo>
                  <a:lnTo>
                    <a:pt x="493771" y="211710"/>
                  </a:lnTo>
                  <a:lnTo>
                    <a:pt x="446837" y="222224"/>
                  </a:lnTo>
                  <a:lnTo>
                    <a:pt x="402642" y="239113"/>
                  </a:lnTo>
                  <a:lnTo>
                    <a:pt x="361704" y="261859"/>
                  </a:lnTo>
                  <a:lnTo>
                    <a:pt x="324542" y="289941"/>
                  </a:lnTo>
                  <a:lnTo>
                    <a:pt x="291675" y="322841"/>
                  </a:lnTo>
                  <a:lnTo>
                    <a:pt x="263620" y="360039"/>
                  </a:lnTo>
                  <a:lnTo>
                    <a:pt x="240897" y="401017"/>
                  </a:lnTo>
                  <a:lnTo>
                    <a:pt x="224024" y="445256"/>
                  </a:lnTo>
                  <a:lnTo>
                    <a:pt x="213520" y="492235"/>
                  </a:lnTo>
                  <a:lnTo>
                    <a:pt x="209904" y="541437"/>
                  </a:lnTo>
                  <a:lnTo>
                    <a:pt x="209904" y="7632650"/>
                  </a:lnTo>
                  <a:lnTo>
                    <a:pt x="213520" y="7681851"/>
                  </a:lnTo>
                  <a:lnTo>
                    <a:pt x="224024" y="7728831"/>
                  </a:lnTo>
                  <a:lnTo>
                    <a:pt x="240897" y="7773070"/>
                  </a:lnTo>
                  <a:lnTo>
                    <a:pt x="263620" y="7814048"/>
                  </a:lnTo>
                  <a:lnTo>
                    <a:pt x="291675" y="7851246"/>
                  </a:lnTo>
                  <a:lnTo>
                    <a:pt x="324542" y="7884146"/>
                  </a:lnTo>
                  <a:lnTo>
                    <a:pt x="361704" y="7912228"/>
                  </a:lnTo>
                  <a:lnTo>
                    <a:pt x="402642" y="7934973"/>
                  </a:lnTo>
                  <a:lnTo>
                    <a:pt x="446837" y="7951863"/>
                  </a:lnTo>
                  <a:lnTo>
                    <a:pt x="493771" y="7962377"/>
                  </a:lnTo>
                  <a:lnTo>
                    <a:pt x="542924" y="7965997"/>
                  </a:lnTo>
                  <a:lnTo>
                    <a:pt x="3858945" y="7965997"/>
                  </a:lnTo>
                  <a:lnTo>
                    <a:pt x="3845002" y="7982397"/>
                  </a:lnTo>
                  <a:lnTo>
                    <a:pt x="3812823" y="8014609"/>
                  </a:lnTo>
                  <a:lnTo>
                    <a:pt x="3778145" y="8044149"/>
                  </a:lnTo>
                  <a:lnTo>
                    <a:pt x="3741138" y="8070850"/>
                  </a:lnTo>
                  <a:lnTo>
                    <a:pt x="3701972" y="8094541"/>
                  </a:lnTo>
                  <a:lnTo>
                    <a:pt x="3660817" y="8115053"/>
                  </a:lnTo>
                  <a:lnTo>
                    <a:pt x="3617841" y="8132216"/>
                  </a:lnTo>
                  <a:lnTo>
                    <a:pt x="3573214" y="8145860"/>
                  </a:lnTo>
                  <a:lnTo>
                    <a:pt x="3527106" y="8155816"/>
                  </a:lnTo>
                  <a:lnTo>
                    <a:pt x="3479686" y="8161914"/>
                  </a:lnTo>
                  <a:lnTo>
                    <a:pt x="3431124" y="8163985"/>
                  </a:lnTo>
                  <a:close/>
                </a:path>
                <a:path w="3994784" h="8164195">
                  <a:moveTo>
                    <a:pt x="2833705" y="486889"/>
                  </a:moveTo>
                  <a:lnTo>
                    <a:pt x="1164563" y="486889"/>
                  </a:lnTo>
                  <a:lnTo>
                    <a:pt x="1114919" y="480127"/>
                  </a:lnTo>
                  <a:lnTo>
                    <a:pt x="1070151" y="461075"/>
                  </a:lnTo>
                  <a:lnTo>
                    <a:pt x="1032112" y="431584"/>
                  </a:lnTo>
                  <a:lnTo>
                    <a:pt x="1002650" y="393507"/>
                  </a:lnTo>
                  <a:lnTo>
                    <a:pt x="983617" y="348696"/>
                  </a:lnTo>
                  <a:lnTo>
                    <a:pt x="976861" y="299003"/>
                  </a:lnTo>
                  <a:lnTo>
                    <a:pt x="976861" y="208090"/>
                  </a:lnTo>
                  <a:lnTo>
                    <a:pt x="3021407" y="208090"/>
                  </a:lnTo>
                  <a:lnTo>
                    <a:pt x="3021407" y="258596"/>
                  </a:lnTo>
                  <a:lnTo>
                    <a:pt x="2476464" y="258596"/>
                  </a:lnTo>
                  <a:lnTo>
                    <a:pt x="2457511" y="262511"/>
                  </a:lnTo>
                  <a:lnTo>
                    <a:pt x="2441396" y="273244"/>
                  </a:lnTo>
                  <a:lnTo>
                    <a:pt x="2440338" y="274759"/>
                  </a:lnTo>
                  <a:lnTo>
                    <a:pt x="1731708" y="274759"/>
                  </a:lnTo>
                  <a:lnTo>
                    <a:pt x="1718684" y="277284"/>
                  </a:lnTo>
                  <a:lnTo>
                    <a:pt x="1707741" y="284355"/>
                  </a:lnTo>
                  <a:lnTo>
                    <a:pt x="1700204" y="295214"/>
                  </a:lnTo>
                  <a:lnTo>
                    <a:pt x="1697397" y="309104"/>
                  </a:lnTo>
                  <a:lnTo>
                    <a:pt x="1700204" y="322993"/>
                  </a:lnTo>
                  <a:lnTo>
                    <a:pt x="1707741" y="333852"/>
                  </a:lnTo>
                  <a:lnTo>
                    <a:pt x="1718684" y="340923"/>
                  </a:lnTo>
                  <a:lnTo>
                    <a:pt x="1731708" y="343449"/>
                  </a:lnTo>
                  <a:lnTo>
                    <a:pt x="2439626" y="343449"/>
                  </a:lnTo>
                  <a:lnTo>
                    <a:pt x="2440639" y="344964"/>
                  </a:lnTo>
                  <a:lnTo>
                    <a:pt x="2456659" y="355697"/>
                  </a:lnTo>
                  <a:lnTo>
                    <a:pt x="2476464" y="359611"/>
                  </a:lnTo>
                  <a:lnTo>
                    <a:pt x="3010015" y="359611"/>
                  </a:lnTo>
                  <a:lnTo>
                    <a:pt x="2995618" y="393507"/>
                  </a:lnTo>
                  <a:lnTo>
                    <a:pt x="2966156" y="431584"/>
                  </a:lnTo>
                  <a:lnTo>
                    <a:pt x="2928117" y="461075"/>
                  </a:lnTo>
                  <a:lnTo>
                    <a:pt x="2883349" y="480127"/>
                  </a:lnTo>
                  <a:lnTo>
                    <a:pt x="2833705" y="486889"/>
                  </a:lnTo>
                  <a:close/>
                </a:path>
                <a:path w="3994784" h="8164195">
                  <a:moveTo>
                    <a:pt x="3858945" y="7965997"/>
                  </a:moveTo>
                  <a:lnTo>
                    <a:pt x="3455344" y="7965997"/>
                  </a:lnTo>
                  <a:lnTo>
                    <a:pt x="3504497" y="7962377"/>
                  </a:lnTo>
                  <a:lnTo>
                    <a:pt x="3551431" y="7951863"/>
                  </a:lnTo>
                  <a:lnTo>
                    <a:pt x="3595626" y="7934973"/>
                  </a:lnTo>
                  <a:lnTo>
                    <a:pt x="3636564" y="7912228"/>
                  </a:lnTo>
                  <a:lnTo>
                    <a:pt x="3673726" y="7884146"/>
                  </a:lnTo>
                  <a:lnTo>
                    <a:pt x="3706593" y="7851246"/>
                  </a:lnTo>
                  <a:lnTo>
                    <a:pt x="3734648" y="7814048"/>
                  </a:lnTo>
                  <a:lnTo>
                    <a:pt x="3757371" y="7773070"/>
                  </a:lnTo>
                  <a:lnTo>
                    <a:pt x="3774244" y="7728831"/>
                  </a:lnTo>
                  <a:lnTo>
                    <a:pt x="3784748" y="7681851"/>
                  </a:lnTo>
                  <a:lnTo>
                    <a:pt x="3788364" y="7632650"/>
                  </a:lnTo>
                  <a:lnTo>
                    <a:pt x="3786346" y="7632650"/>
                  </a:lnTo>
                  <a:lnTo>
                    <a:pt x="3786346" y="541437"/>
                  </a:lnTo>
                  <a:lnTo>
                    <a:pt x="3782730" y="492235"/>
                  </a:lnTo>
                  <a:lnTo>
                    <a:pt x="3772226" y="445256"/>
                  </a:lnTo>
                  <a:lnTo>
                    <a:pt x="3755353" y="401017"/>
                  </a:lnTo>
                  <a:lnTo>
                    <a:pt x="3732630" y="360039"/>
                  </a:lnTo>
                  <a:lnTo>
                    <a:pt x="3704575" y="322841"/>
                  </a:lnTo>
                  <a:lnTo>
                    <a:pt x="3671707" y="289941"/>
                  </a:lnTo>
                  <a:lnTo>
                    <a:pt x="3634545" y="261859"/>
                  </a:lnTo>
                  <a:lnTo>
                    <a:pt x="3593608" y="239113"/>
                  </a:lnTo>
                  <a:lnTo>
                    <a:pt x="3549413" y="222224"/>
                  </a:lnTo>
                  <a:lnTo>
                    <a:pt x="3502479" y="211710"/>
                  </a:lnTo>
                  <a:lnTo>
                    <a:pt x="3453325" y="208090"/>
                  </a:lnTo>
                  <a:lnTo>
                    <a:pt x="3867535" y="208090"/>
                  </a:lnTo>
                  <a:lnTo>
                    <a:pt x="3901189" y="253342"/>
                  </a:lnTo>
                  <a:lnTo>
                    <a:pt x="3924857" y="292546"/>
                  </a:lnTo>
                  <a:lnTo>
                    <a:pt x="3945392" y="333852"/>
                  </a:lnTo>
                  <a:lnTo>
                    <a:pt x="3962495" y="376760"/>
                  </a:lnTo>
                  <a:lnTo>
                    <a:pt x="3976125" y="421431"/>
                  </a:lnTo>
                  <a:lnTo>
                    <a:pt x="3986072" y="467584"/>
                  </a:lnTo>
                  <a:lnTo>
                    <a:pt x="3992164" y="515050"/>
                  </a:lnTo>
                  <a:lnTo>
                    <a:pt x="3994232" y="563660"/>
                  </a:lnTo>
                  <a:lnTo>
                    <a:pt x="3994232" y="7600324"/>
                  </a:lnTo>
                  <a:lnTo>
                    <a:pt x="3992164" y="7648934"/>
                  </a:lnTo>
                  <a:lnTo>
                    <a:pt x="3986072" y="7696400"/>
                  </a:lnTo>
                  <a:lnTo>
                    <a:pt x="3976125" y="7742554"/>
                  </a:lnTo>
                  <a:lnTo>
                    <a:pt x="3962495" y="7787224"/>
                  </a:lnTo>
                  <a:lnTo>
                    <a:pt x="3945348" y="7830242"/>
                  </a:lnTo>
                  <a:lnTo>
                    <a:pt x="3924857" y="7871438"/>
                  </a:lnTo>
                  <a:lnTo>
                    <a:pt x="3901189" y="7910642"/>
                  </a:lnTo>
                  <a:lnTo>
                    <a:pt x="3874514" y="7947685"/>
                  </a:lnTo>
                  <a:lnTo>
                    <a:pt x="3858945" y="7965997"/>
                  </a:lnTo>
                  <a:close/>
                </a:path>
                <a:path w="3994784" h="8164195">
                  <a:moveTo>
                    <a:pt x="3010015" y="359611"/>
                  </a:moveTo>
                  <a:lnTo>
                    <a:pt x="2476464" y="359611"/>
                  </a:lnTo>
                  <a:lnTo>
                    <a:pt x="2496269" y="355697"/>
                  </a:lnTo>
                  <a:lnTo>
                    <a:pt x="2512289" y="344964"/>
                  </a:lnTo>
                  <a:lnTo>
                    <a:pt x="2523011" y="328928"/>
                  </a:lnTo>
                  <a:lnTo>
                    <a:pt x="2526922" y="309104"/>
                  </a:lnTo>
                  <a:lnTo>
                    <a:pt x="2523011" y="289280"/>
                  </a:lnTo>
                  <a:lnTo>
                    <a:pt x="2512289" y="273243"/>
                  </a:lnTo>
                  <a:lnTo>
                    <a:pt x="2496269" y="262511"/>
                  </a:lnTo>
                  <a:lnTo>
                    <a:pt x="2476464" y="258596"/>
                  </a:lnTo>
                  <a:lnTo>
                    <a:pt x="3021407" y="258596"/>
                  </a:lnTo>
                  <a:lnTo>
                    <a:pt x="3021407" y="299003"/>
                  </a:lnTo>
                  <a:lnTo>
                    <a:pt x="3014652" y="348696"/>
                  </a:lnTo>
                  <a:lnTo>
                    <a:pt x="3010015" y="359611"/>
                  </a:lnTo>
                  <a:close/>
                </a:path>
                <a:path w="3994784" h="8164195">
                  <a:moveTo>
                    <a:pt x="2439626" y="343449"/>
                  </a:moveTo>
                  <a:lnTo>
                    <a:pt x="2216102" y="343449"/>
                  </a:lnTo>
                  <a:lnTo>
                    <a:pt x="2229127" y="340923"/>
                  </a:lnTo>
                  <a:lnTo>
                    <a:pt x="2240070" y="333852"/>
                  </a:lnTo>
                  <a:lnTo>
                    <a:pt x="2247607" y="322993"/>
                  </a:lnTo>
                  <a:lnTo>
                    <a:pt x="2250413" y="309104"/>
                  </a:lnTo>
                  <a:lnTo>
                    <a:pt x="2247607" y="295214"/>
                  </a:lnTo>
                  <a:lnTo>
                    <a:pt x="2240070" y="284355"/>
                  </a:lnTo>
                  <a:lnTo>
                    <a:pt x="2229127" y="277284"/>
                  </a:lnTo>
                  <a:lnTo>
                    <a:pt x="2216102" y="274759"/>
                  </a:lnTo>
                  <a:lnTo>
                    <a:pt x="2440338" y="274759"/>
                  </a:lnTo>
                  <a:lnTo>
                    <a:pt x="2430201" y="289280"/>
                  </a:lnTo>
                  <a:lnTo>
                    <a:pt x="2426006" y="309104"/>
                  </a:lnTo>
                  <a:lnTo>
                    <a:pt x="2429917" y="328928"/>
                  </a:lnTo>
                  <a:lnTo>
                    <a:pt x="2439626" y="343449"/>
                  </a:lnTo>
                  <a:close/>
                </a:path>
              </a:pathLst>
            </a:custGeom>
            <a:solidFill>
              <a:srgbClr val="000000"/>
            </a:solidFill>
          </p:spPr>
          <p:txBody>
            <a:bodyPr wrap="square" lIns="0" tIns="0" rIns="0" bIns="0" rtlCol="0"/>
            <a:lstStyle/>
            <a:p>
              <a:endParaRPr/>
            </a:p>
          </p:txBody>
        </p:sp>
        <p:pic>
          <p:nvPicPr>
            <p:cNvPr id="39" name="object 5">
              <a:extLst>
                <a:ext uri="{FF2B5EF4-FFF2-40B4-BE49-F238E27FC236}">
                  <a16:creationId xmlns:a16="http://schemas.microsoft.com/office/drawing/2014/main" id="{E632AF5E-C92E-49AF-B85E-0F2A9D368AE6}"/>
                </a:ext>
              </a:extLst>
            </p:cNvPr>
            <p:cNvPicPr/>
            <p:nvPr/>
          </p:nvPicPr>
          <p:blipFill>
            <a:blip r:embed="rId8" cstate="print"/>
            <a:stretch>
              <a:fillRect/>
            </a:stretch>
          </p:blipFill>
          <p:spPr>
            <a:xfrm>
              <a:off x="10390467" y="1256052"/>
              <a:ext cx="3577664" cy="7761711"/>
            </a:xfrm>
            <a:prstGeom prst="rect">
              <a:avLst/>
            </a:prstGeom>
          </p:spPr>
        </p:pic>
        <p:sp>
          <p:nvSpPr>
            <p:cNvPr id="40" name="object 6">
              <a:extLst>
                <a:ext uri="{FF2B5EF4-FFF2-40B4-BE49-F238E27FC236}">
                  <a16:creationId xmlns:a16="http://schemas.microsoft.com/office/drawing/2014/main" id="{9BFA4507-A723-4045-A61D-26C145F12566}"/>
                </a:ext>
              </a:extLst>
            </p:cNvPr>
            <p:cNvSpPr/>
            <p:nvPr/>
          </p:nvSpPr>
          <p:spPr>
            <a:xfrm>
              <a:off x="11877558" y="1322600"/>
              <a:ext cx="553085" cy="69215"/>
            </a:xfrm>
            <a:custGeom>
              <a:avLst/>
              <a:gdLst/>
              <a:ahLst/>
              <a:cxnLst/>
              <a:rect l="l" t="t" r="r" b="b"/>
              <a:pathLst>
                <a:path w="553084" h="69215">
                  <a:moveTo>
                    <a:pt x="518705" y="68689"/>
                  </a:moveTo>
                  <a:lnTo>
                    <a:pt x="34311" y="68689"/>
                  </a:lnTo>
                  <a:lnTo>
                    <a:pt x="21286" y="66164"/>
                  </a:lnTo>
                  <a:lnTo>
                    <a:pt x="10343" y="59093"/>
                  </a:lnTo>
                  <a:lnTo>
                    <a:pt x="2806" y="48234"/>
                  </a:lnTo>
                  <a:lnTo>
                    <a:pt x="0" y="34344"/>
                  </a:lnTo>
                  <a:lnTo>
                    <a:pt x="2806" y="20455"/>
                  </a:lnTo>
                  <a:lnTo>
                    <a:pt x="10343" y="9596"/>
                  </a:lnTo>
                  <a:lnTo>
                    <a:pt x="21286" y="2525"/>
                  </a:lnTo>
                  <a:lnTo>
                    <a:pt x="34311" y="0"/>
                  </a:lnTo>
                  <a:lnTo>
                    <a:pt x="518705" y="0"/>
                  </a:lnTo>
                  <a:lnTo>
                    <a:pt x="531729" y="2525"/>
                  </a:lnTo>
                  <a:lnTo>
                    <a:pt x="542672" y="9596"/>
                  </a:lnTo>
                  <a:lnTo>
                    <a:pt x="550209" y="20455"/>
                  </a:lnTo>
                  <a:lnTo>
                    <a:pt x="553016" y="34344"/>
                  </a:lnTo>
                  <a:lnTo>
                    <a:pt x="550209" y="48234"/>
                  </a:lnTo>
                  <a:lnTo>
                    <a:pt x="542672" y="59093"/>
                  </a:lnTo>
                  <a:lnTo>
                    <a:pt x="531729" y="66164"/>
                  </a:lnTo>
                  <a:lnTo>
                    <a:pt x="518705" y="68689"/>
                  </a:lnTo>
                  <a:close/>
                </a:path>
              </a:pathLst>
            </a:custGeom>
            <a:solidFill>
              <a:srgbClr val="545454"/>
            </a:solidFill>
          </p:spPr>
          <p:txBody>
            <a:bodyPr wrap="square" lIns="0" tIns="0" rIns="0" bIns="0" rtlCol="0"/>
            <a:lstStyle/>
            <a:p>
              <a:endParaRPr/>
            </a:p>
          </p:txBody>
        </p:sp>
        <p:pic>
          <p:nvPicPr>
            <p:cNvPr id="41" name="object 7">
              <a:extLst>
                <a:ext uri="{FF2B5EF4-FFF2-40B4-BE49-F238E27FC236}">
                  <a16:creationId xmlns:a16="http://schemas.microsoft.com/office/drawing/2014/main" id="{911E0CF8-739B-41A3-9C6B-CC84D866CA19}"/>
                </a:ext>
              </a:extLst>
            </p:cNvPr>
            <p:cNvPicPr/>
            <p:nvPr/>
          </p:nvPicPr>
          <p:blipFill>
            <a:blip r:embed="rId9" cstate="print"/>
            <a:stretch>
              <a:fillRect/>
            </a:stretch>
          </p:blipFill>
          <p:spPr>
            <a:xfrm>
              <a:off x="12606133" y="1306435"/>
              <a:ext cx="100985" cy="101018"/>
            </a:xfrm>
            <a:prstGeom prst="rect">
              <a:avLst/>
            </a:prstGeom>
          </p:spPr>
        </p:pic>
        <p:sp>
          <p:nvSpPr>
            <p:cNvPr id="42" name="object 8">
              <a:extLst>
                <a:ext uri="{FF2B5EF4-FFF2-40B4-BE49-F238E27FC236}">
                  <a16:creationId xmlns:a16="http://schemas.microsoft.com/office/drawing/2014/main" id="{A8246EB2-A8DC-4FCB-BA98-84C67754AF2B}"/>
                </a:ext>
              </a:extLst>
            </p:cNvPr>
            <p:cNvSpPr/>
            <p:nvPr/>
          </p:nvSpPr>
          <p:spPr>
            <a:xfrm>
              <a:off x="10095382" y="2098394"/>
              <a:ext cx="4164329" cy="1951989"/>
            </a:xfrm>
            <a:custGeom>
              <a:avLst/>
              <a:gdLst/>
              <a:ahLst/>
              <a:cxnLst/>
              <a:rect l="l" t="t" r="r" b="b"/>
              <a:pathLst>
                <a:path w="4164330" h="1951989">
                  <a:moveTo>
                    <a:pt x="44411" y="1337437"/>
                  </a:moveTo>
                  <a:lnTo>
                    <a:pt x="27254" y="1340967"/>
                  </a:lnTo>
                  <a:lnTo>
                    <a:pt x="13119" y="1350568"/>
                  </a:lnTo>
                  <a:lnTo>
                    <a:pt x="3530" y="1364703"/>
                  </a:lnTo>
                  <a:lnTo>
                    <a:pt x="0" y="1381874"/>
                  </a:lnTo>
                  <a:lnTo>
                    <a:pt x="0" y="1907159"/>
                  </a:lnTo>
                  <a:lnTo>
                    <a:pt x="3530" y="1924329"/>
                  </a:lnTo>
                  <a:lnTo>
                    <a:pt x="13119" y="1938464"/>
                  </a:lnTo>
                  <a:lnTo>
                    <a:pt x="27254" y="1948065"/>
                  </a:lnTo>
                  <a:lnTo>
                    <a:pt x="44411" y="1951596"/>
                  </a:lnTo>
                  <a:lnTo>
                    <a:pt x="44411" y="1337437"/>
                  </a:lnTo>
                  <a:close/>
                </a:path>
                <a:path w="4164330" h="1951989">
                  <a:moveTo>
                    <a:pt x="44411" y="591947"/>
                  </a:moveTo>
                  <a:lnTo>
                    <a:pt x="27254" y="595172"/>
                  </a:lnTo>
                  <a:lnTo>
                    <a:pt x="13119" y="604062"/>
                  </a:lnTo>
                  <a:lnTo>
                    <a:pt x="3530" y="617512"/>
                  </a:lnTo>
                  <a:lnTo>
                    <a:pt x="0" y="634377"/>
                  </a:lnTo>
                  <a:lnTo>
                    <a:pt x="0" y="1159649"/>
                  </a:lnTo>
                  <a:lnTo>
                    <a:pt x="3530" y="1176820"/>
                  </a:lnTo>
                  <a:lnTo>
                    <a:pt x="13119" y="1190967"/>
                  </a:lnTo>
                  <a:lnTo>
                    <a:pt x="27254" y="1200556"/>
                  </a:lnTo>
                  <a:lnTo>
                    <a:pt x="44411" y="1204099"/>
                  </a:lnTo>
                  <a:lnTo>
                    <a:pt x="44411" y="591947"/>
                  </a:lnTo>
                  <a:close/>
                </a:path>
                <a:path w="4164330" h="1951989">
                  <a:moveTo>
                    <a:pt x="44411" y="0"/>
                  </a:moveTo>
                  <a:lnTo>
                    <a:pt x="27254" y="3225"/>
                  </a:lnTo>
                  <a:lnTo>
                    <a:pt x="13119" y="12128"/>
                  </a:lnTo>
                  <a:lnTo>
                    <a:pt x="3530" y="25565"/>
                  </a:lnTo>
                  <a:lnTo>
                    <a:pt x="0" y="42430"/>
                  </a:lnTo>
                  <a:lnTo>
                    <a:pt x="0" y="294970"/>
                  </a:lnTo>
                  <a:lnTo>
                    <a:pt x="3530" y="312140"/>
                  </a:lnTo>
                  <a:lnTo>
                    <a:pt x="13119" y="326275"/>
                  </a:lnTo>
                  <a:lnTo>
                    <a:pt x="27254" y="335876"/>
                  </a:lnTo>
                  <a:lnTo>
                    <a:pt x="44411" y="339407"/>
                  </a:lnTo>
                  <a:lnTo>
                    <a:pt x="44411" y="0"/>
                  </a:lnTo>
                  <a:close/>
                </a:path>
                <a:path w="4164330" h="1951989">
                  <a:moveTo>
                    <a:pt x="4163771" y="838415"/>
                  </a:moveTo>
                  <a:lnTo>
                    <a:pt x="4160240" y="821245"/>
                  </a:lnTo>
                  <a:lnTo>
                    <a:pt x="4150652" y="807110"/>
                  </a:lnTo>
                  <a:lnTo>
                    <a:pt x="4136529" y="797509"/>
                  </a:lnTo>
                  <a:lnTo>
                    <a:pt x="4119372" y="793978"/>
                  </a:lnTo>
                  <a:lnTo>
                    <a:pt x="4119372" y="1777860"/>
                  </a:lnTo>
                  <a:lnTo>
                    <a:pt x="4136529" y="1774317"/>
                  </a:lnTo>
                  <a:lnTo>
                    <a:pt x="4150652" y="1764728"/>
                  </a:lnTo>
                  <a:lnTo>
                    <a:pt x="4160240" y="1750580"/>
                  </a:lnTo>
                  <a:lnTo>
                    <a:pt x="4163771" y="1733410"/>
                  </a:lnTo>
                  <a:lnTo>
                    <a:pt x="4163771" y="838415"/>
                  </a:lnTo>
                  <a:close/>
                </a:path>
              </a:pathLst>
            </a:custGeom>
            <a:solidFill>
              <a:srgbClr val="2E2E2E"/>
            </a:solidFill>
          </p:spPr>
          <p:txBody>
            <a:bodyPr wrap="square" lIns="0" tIns="0" rIns="0" bIns="0" rtlCol="0"/>
            <a:lstStyle/>
            <a:p>
              <a:endParaRPr/>
            </a:p>
          </p:txBody>
        </p:sp>
        <p:sp>
          <p:nvSpPr>
            <p:cNvPr id="43" name="object 9">
              <a:extLst>
                <a:ext uri="{FF2B5EF4-FFF2-40B4-BE49-F238E27FC236}">
                  <a16:creationId xmlns:a16="http://schemas.microsoft.com/office/drawing/2014/main" id="{8D7FF304-1CF2-465C-9C98-4BBE7AE45068}"/>
                </a:ext>
              </a:extLst>
            </p:cNvPr>
            <p:cNvSpPr/>
            <p:nvPr/>
          </p:nvSpPr>
          <p:spPr>
            <a:xfrm>
              <a:off x="10139794" y="1007435"/>
              <a:ext cx="4075429" cy="8244840"/>
            </a:xfrm>
            <a:custGeom>
              <a:avLst/>
              <a:gdLst/>
              <a:ahLst/>
              <a:cxnLst/>
              <a:rect l="l" t="t" r="r" b="b"/>
              <a:pathLst>
                <a:path w="4075430" h="8244840">
                  <a:moveTo>
                    <a:pt x="3471490" y="8244796"/>
                  </a:moveTo>
                  <a:lnTo>
                    <a:pt x="603474" y="8244796"/>
                  </a:lnTo>
                  <a:lnTo>
                    <a:pt x="556347" y="8242977"/>
                  </a:lnTo>
                  <a:lnTo>
                    <a:pt x="510207" y="8237609"/>
                  </a:lnTo>
                  <a:lnTo>
                    <a:pt x="465187" y="8228828"/>
                  </a:lnTo>
                  <a:lnTo>
                    <a:pt x="421423" y="8216768"/>
                  </a:lnTo>
                  <a:lnTo>
                    <a:pt x="379048" y="8201564"/>
                  </a:lnTo>
                  <a:lnTo>
                    <a:pt x="338199" y="8183351"/>
                  </a:lnTo>
                  <a:lnTo>
                    <a:pt x="299008" y="8162264"/>
                  </a:lnTo>
                  <a:lnTo>
                    <a:pt x="261612" y="8138437"/>
                  </a:lnTo>
                  <a:lnTo>
                    <a:pt x="226144" y="8112005"/>
                  </a:lnTo>
                  <a:lnTo>
                    <a:pt x="192740" y="8083103"/>
                  </a:lnTo>
                  <a:lnTo>
                    <a:pt x="161534" y="8051867"/>
                  </a:lnTo>
                  <a:lnTo>
                    <a:pt x="132661" y="8018430"/>
                  </a:lnTo>
                  <a:lnTo>
                    <a:pt x="106255" y="7982927"/>
                  </a:lnTo>
                  <a:lnTo>
                    <a:pt x="82451" y="7945494"/>
                  </a:lnTo>
                  <a:lnTo>
                    <a:pt x="61384" y="7906265"/>
                  </a:lnTo>
                  <a:lnTo>
                    <a:pt x="43189" y="7865376"/>
                  </a:lnTo>
                  <a:lnTo>
                    <a:pt x="28000" y="7822959"/>
                  </a:lnTo>
                  <a:lnTo>
                    <a:pt x="15952" y="7779152"/>
                  </a:lnTo>
                  <a:lnTo>
                    <a:pt x="7179" y="7734088"/>
                  </a:lnTo>
                  <a:lnTo>
                    <a:pt x="1817" y="7687903"/>
                  </a:lnTo>
                  <a:lnTo>
                    <a:pt x="77" y="7642750"/>
                  </a:lnTo>
                  <a:lnTo>
                    <a:pt x="0" y="604066"/>
                  </a:lnTo>
                  <a:lnTo>
                    <a:pt x="756" y="573477"/>
                  </a:lnTo>
                  <a:lnTo>
                    <a:pt x="6811" y="512300"/>
                  </a:lnTo>
                  <a:lnTo>
                    <a:pt x="15168" y="468012"/>
                  </a:lnTo>
                  <a:lnTo>
                    <a:pt x="26238" y="424260"/>
                  </a:lnTo>
                  <a:lnTo>
                    <a:pt x="41879" y="382844"/>
                  </a:lnTo>
                  <a:lnTo>
                    <a:pt x="60549" y="341428"/>
                  </a:lnTo>
                  <a:lnTo>
                    <a:pt x="81268" y="303358"/>
                  </a:lnTo>
                  <a:lnTo>
                    <a:pt x="104195" y="266678"/>
                  </a:lnTo>
                  <a:lnTo>
                    <a:pt x="133902" y="224630"/>
                  </a:lnTo>
                  <a:lnTo>
                    <a:pt x="162536" y="191296"/>
                  </a:lnTo>
                  <a:lnTo>
                    <a:pt x="188207" y="166358"/>
                  </a:lnTo>
                  <a:lnTo>
                    <a:pt x="209399" y="146786"/>
                  </a:lnTo>
                  <a:lnTo>
                    <a:pt x="260066" y="107114"/>
                  </a:lnTo>
                  <a:lnTo>
                    <a:pt x="302903" y="80117"/>
                  </a:lnTo>
                  <a:lnTo>
                    <a:pt x="348248" y="56623"/>
                  </a:lnTo>
                  <a:lnTo>
                    <a:pt x="395840" y="36870"/>
                  </a:lnTo>
                  <a:lnTo>
                    <a:pt x="445419" y="21094"/>
                  </a:lnTo>
                  <a:lnTo>
                    <a:pt x="496724" y="9533"/>
                  </a:lnTo>
                  <a:lnTo>
                    <a:pt x="549496" y="2422"/>
                  </a:lnTo>
                  <a:lnTo>
                    <a:pt x="603474" y="0"/>
                  </a:lnTo>
                  <a:lnTo>
                    <a:pt x="3473508" y="0"/>
                  </a:lnTo>
                  <a:lnTo>
                    <a:pt x="3527403" y="2339"/>
                  </a:lnTo>
                  <a:lnTo>
                    <a:pt x="3579974" y="9249"/>
                  </a:lnTo>
                  <a:lnTo>
                    <a:pt x="3631031" y="20561"/>
                  </a:lnTo>
                  <a:lnTo>
                    <a:pt x="3680385" y="36112"/>
                  </a:lnTo>
                  <a:lnTo>
                    <a:pt x="3690769" y="40405"/>
                  </a:lnTo>
                  <a:lnTo>
                    <a:pt x="603474" y="40405"/>
                  </a:lnTo>
                  <a:lnTo>
                    <a:pt x="554912" y="42476"/>
                  </a:lnTo>
                  <a:lnTo>
                    <a:pt x="507492" y="48576"/>
                  </a:lnTo>
                  <a:lnTo>
                    <a:pt x="461384" y="58537"/>
                  </a:lnTo>
                  <a:lnTo>
                    <a:pt x="416757" y="72193"/>
                  </a:lnTo>
                  <a:lnTo>
                    <a:pt x="373781" y="89373"/>
                  </a:lnTo>
                  <a:lnTo>
                    <a:pt x="332626" y="109912"/>
                  </a:lnTo>
                  <a:lnTo>
                    <a:pt x="293460" y="133641"/>
                  </a:lnTo>
                  <a:lnTo>
                    <a:pt x="256453" y="160391"/>
                  </a:lnTo>
                  <a:lnTo>
                    <a:pt x="221775" y="189996"/>
                  </a:lnTo>
                  <a:lnTo>
                    <a:pt x="189596" y="222287"/>
                  </a:lnTo>
                  <a:lnTo>
                    <a:pt x="160084" y="257097"/>
                  </a:lnTo>
                  <a:lnTo>
                    <a:pt x="133409" y="294256"/>
                  </a:lnTo>
                  <a:lnTo>
                    <a:pt x="109741" y="333599"/>
                  </a:lnTo>
                  <a:lnTo>
                    <a:pt x="89249" y="374956"/>
                  </a:lnTo>
                  <a:lnTo>
                    <a:pt x="72103" y="418160"/>
                  </a:lnTo>
                  <a:lnTo>
                    <a:pt x="58473" y="463043"/>
                  </a:lnTo>
                  <a:lnTo>
                    <a:pt x="48526" y="509437"/>
                  </a:lnTo>
                  <a:lnTo>
                    <a:pt x="42434" y="557174"/>
                  </a:lnTo>
                  <a:lnTo>
                    <a:pt x="40451" y="604066"/>
                  </a:lnTo>
                  <a:lnTo>
                    <a:pt x="40366" y="7642750"/>
                  </a:lnTo>
                  <a:lnTo>
                    <a:pt x="42434" y="7691360"/>
                  </a:lnTo>
                  <a:lnTo>
                    <a:pt x="48526" y="7738826"/>
                  </a:lnTo>
                  <a:lnTo>
                    <a:pt x="58473" y="7784980"/>
                  </a:lnTo>
                  <a:lnTo>
                    <a:pt x="72103" y="7829650"/>
                  </a:lnTo>
                  <a:lnTo>
                    <a:pt x="89249" y="7872668"/>
                  </a:lnTo>
                  <a:lnTo>
                    <a:pt x="109741" y="7913864"/>
                  </a:lnTo>
                  <a:lnTo>
                    <a:pt x="133409" y="7953069"/>
                  </a:lnTo>
                  <a:lnTo>
                    <a:pt x="160084" y="7990111"/>
                  </a:lnTo>
                  <a:lnTo>
                    <a:pt x="189596" y="8024823"/>
                  </a:lnTo>
                  <a:lnTo>
                    <a:pt x="221775" y="8057035"/>
                  </a:lnTo>
                  <a:lnTo>
                    <a:pt x="256453" y="8086575"/>
                  </a:lnTo>
                  <a:lnTo>
                    <a:pt x="293460" y="8113276"/>
                  </a:lnTo>
                  <a:lnTo>
                    <a:pt x="332626" y="8136967"/>
                  </a:lnTo>
                  <a:lnTo>
                    <a:pt x="373781" y="8157479"/>
                  </a:lnTo>
                  <a:lnTo>
                    <a:pt x="416757" y="8174642"/>
                  </a:lnTo>
                  <a:lnTo>
                    <a:pt x="461384" y="8188286"/>
                  </a:lnTo>
                  <a:lnTo>
                    <a:pt x="507492" y="8198242"/>
                  </a:lnTo>
                  <a:lnTo>
                    <a:pt x="554912" y="8204340"/>
                  </a:lnTo>
                  <a:lnTo>
                    <a:pt x="603474" y="8206411"/>
                  </a:lnTo>
                  <a:lnTo>
                    <a:pt x="3682408" y="8206411"/>
                  </a:lnTo>
                  <a:lnTo>
                    <a:pt x="3653541" y="8216768"/>
                  </a:lnTo>
                  <a:lnTo>
                    <a:pt x="3609777" y="8228828"/>
                  </a:lnTo>
                  <a:lnTo>
                    <a:pt x="3564757" y="8237609"/>
                  </a:lnTo>
                  <a:lnTo>
                    <a:pt x="3518617" y="8242977"/>
                  </a:lnTo>
                  <a:lnTo>
                    <a:pt x="3471490" y="8244796"/>
                  </a:lnTo>
                  <a:close/>
                </a:path>
                <a:path w="4075430" h="8244840">
                  <a:moveTo>
                    <a:pt x="3682408" y="8206411"/>
                  </a:moveTo>
                  <a:lnTo>
                    <a:pt x="3471490" y="8206411"/>
                  </a:lnTo>
                  <a:lnTo>
                    <a:pt x="3520053" y="8204340"/>
                  </a:lnTo>
                  <a:lnTo>
                    <a:pt x="3567472" y="8198242"/>
                  </a:lnTo>
                  <a:lnTo>
                    <a:pt x="3613580" y="8188286"/>
                  </a:lnTo>
                  <a:lnTo>
                    <a:pt x="3658207" y="8174642"/>
                  </a:lnTo>
                  <a:lnTo>
                    <a:pt x="3701183" y="8157479"/>
                  </a:lnTo>
                  <a:lnTo>
                    <a:pt x="3742339" y="8136967"/>
                  </a:lnTo>
                  <a:lnTo>
                    <a:pt x="3781505" y="8113276"/>
                  </a:lnTo>
                  <a:lnTo>
                    <a:pt x="3818511" y="8086575"/>
                  </a:lnTo>
                  <a:lnTo>
                    <a:pt x="3853189" y="8057035"/>
                  </a:lnTo>
                  <a:lnTo>
                    <a:pt x="3885369" y="8024823"/>
                  </a:lnTo>
                  <a:lnTo>
                    <a:pt x="3914881" y="7990111"/>
                  </a:lnTo>
                  <a:lnTo>
                    <a:pt x="3941555" y="7953069"/>
                  </a:lnTo>
                  <a:lnTo>
                    <a:pt x="3965223" y="7913864"/>
                  </a:lnTo>
                  <a:lnTo>
                    <a:pt x="3985715" y="7872668"/>
                  </a:lnTo>
                  <a:lnTo>
                    <a:pt x="4002861" y="7829650"/>
                  </a:lnTo>
                  <a:lnTo>
                    <a:pt x="4016492" y="7784980"/>
                  </a:lnTo>
                  <a:lnTo>
                    <a:pt x="4026438" y="7738826"/>
                  </a:lnTo>
                  <a:lnTo>
                    <a:pt x="4032530" y="7691360"/>
                  </a:lnTo>
                  <a:lnTo>
                    <a:pt x="4034599" y="7642750"/>
                  </a:lnTo>
                  <a:lnTo>
                    <a:pt x="4034599" y="604066"/>
                  </a:lnTo>
                  <a:lnTo>
                    <a:pt x="4032530" y="555456"/>
                  </a:lnTo>
                  <a:lnTo>
                    <a:pt x="4026438" y="507990"/>
                  </a:lnTo>
                  <a:lnTo>
                    <a:pt x="4016492" y="461836"/>
                  </a:lnTo>
                  <a:lnTo>
                    <a:pt x="4002861" y="417166"/>
                  </a:lnTo>
                  <a:lnTo>
                    <a:pt x="3985715" y="374148"/>
                  </a:lnTo>
                  <a:lnTo>
                    <a:pt x="3965223" y="332952"/>
                  </a:lnTo>
                  <a:lnTo>
                    <a:pt x="3941555" y="293747"/>
                  </a:lnTo>
                  <a:lnTo>
                    <a:pt x="3914881" y="256705"/>
                  </a:lnTo>
                  <a:lnTo>
                    <a:pt x="3885369" y="221993"/>
                  </a:lnTo>
                  <a:lnTo>
                    <a:pt x="3853189" y="189781"/>
                  </a:lnTo>
                  <a:lnTo>
                    <a:pt x="3818511" y="160241"/>
                  </a:lnTo>
                  <a:lnTo>
                    <a:pt x="3781505" y="133540"/>
                  </a:lnTo>
                  <a:lnTo>
                    <a:pt x="3742339" y="109848"/>
                  </a:lnTo>
                  <a:lnTo>
                    <a:pt x="3701183" y="89337"/>
                  </a:lnTo>
                  <a:lnTo>
                    <a:pt x="3658207" y="72174"/>
                  </a:lnTo>
                  <a:lnTo>
                    <a:pt x="3613580" y="58530"/>
                  </a:lnTo>
                  <a:lnTo>
                    <a:pt x="3567472" y="48574"/>
                  </a:lnTo>
                  <a:lnTo>
                    <a:pt x="3520053" y="42476"/>
                  </a:lnTo>
                  <a:lnTo>
                    <a:pt x="3471490" y="40405"/>
                  </a:lnTo>
                  <a:lnTo>
                    <a:pt x="3690769" y="40405"/>
                  </a:lnTo>
                  <a:lnTo>
                    <a:pt x="3727847" y="55735"/>
                  </a:lnTo>
                  <a:lnTo>
                    <a:pt x="3773227" y="79264"/>
                  </a:lnTo>
                  <a:lnTo>
                    <a:pt x="3816337" y="106534"/>
                  </a:lnTo>
                  <a:lnTo>
                    <a:pt x="3856987" y="137379"/>
                  </a:lnTo>
                  <a:lnTo>
                    <a:pt x="3888775" y="165505"/>
                  </a:lnTo>
                  <a:lnTo>
                    <a:pt x="3928385" y="208342"/>
                  </a:lnTo>
                  <a:lnTo>
                    <a:pt x="3955884" y="242434"/>
                  </a:lnTo>
                  <a:lnTo>
                    <a:pt x="3980577" y="278799"/>
                  </a:lnTo>
                  <a:lnTo>
                    <a:pt x="4003062" y="315417"/>
                  </a:lnTo>
                  <a:lnTo>
                    <a:pt x="4025453" y="361473"/>
                  </a:lnTo>
                  <a:lnTo>
                    <a:pt x="4041978" y="403079"/>
                  </a:lnTo>
                  <a:lnTo>
                    <a:pt x="4056547" y="453554"/>
                  </a:lnTo>
                  <a:lnTo>
                    <a:pt x="4068153" y="512016"/>
                  </a:lnTo>
                  <a:lnTo>
                    <a:pt x="4074208" y="572625"/>
                  </a:lnTo>
                  <a:lnTo>
                    <a:pt x="4074965" y="604066"/>
                  </a:lnTo>
                  <a:lnTo>
                    <a:pt x="4074964" y="1884928"/>
                  </a:lnTo>
                  <a:lnTo>
                    <a:pt x="4074886" y="7642750"/>
                  </a:lnTo>
                  <a:lnTo>
                    <a:pt x="4073147" y="7687903"/>
                  </a:lnTo>
                  <a:lnTo>
                    <a:pt x="4067785" y="7734088"/>
                  </a:lnTo>
                  <a:lnTo>
                    <a:pt x="4059012" y="7779152"/>
                  </a:lnTo>
                  <a:lnTo>
                    <a:pt x="4046964" y="7822959"/>
                  </a:lnTo>
                  <a:lnTo>
                    <a:pt x="4031775" y="7865376"/>
                  </a:lnTo>
                  <a:lnTo>
                    <a:pt x="4013579" y="7906265"/>
                  </a:lnTo>
                  <a:lnTo>
                    <a:pt x="3992513" y="7945494"/>
                  </a:lnTo>
                  <a:lnTo>
                    <a:pt x="3968709" y="7982927"/>
                  </a:lnTo>
                  <a:lnTo>
                    <a:pt x="3942303" y="8018430"/>
                  </a:lnTo>
                  <a:lnTo>
                    <a:pt x="3913430" y="8051867"/>
                  </a:lnTo>
                  <a:lnTo>
                    <a:pt x="3882224" y="8083103"/>
                  </a:lnTo>
                  <a:lnTo>
                    <a:pt x="3848820" y="8112005"/>
                  </a:lnTo>
                  <a:lnTo>
                    <a:pt x="3813352" y="8138437"/>
                  </a:lnTo>
                  <a:lnTo>
                    <a:pt x="3775956" y="8162264"/>
                  </a:lnTo>
                  <a:lnTo>
                    <a:pt x="3736765" y="8183351"/>
                  </a:lnTo>
                  <a:lnTo>
                    <a:pt x="3695916" y="8201564"/>
                  </a:lnTo>
                  <a:lnTo>
                    <a:pt x="3682408" y="8206411"/>
                  </a:lnTo>
                  <a:close/>
                </a:path>
                <a:path w="4075430" h="8244840">
                  <a:moveTo>
                    <a:pt x="4074965" y="1884929"/>
                  </a:moveTo>
                  <a:close/>
                </a:path>
              </a:pathLst>
            </a:custGeom>
            <a:solidFill>
              <a:srgbClr val="545454"/>
            </a:solidFill>
          </p:spPr>
          <p:txBody>
            <a:bodyPr wrap="square" lIns="0" tIns="0" rIns="0" bIns="0" rtlCol="0"/>
            <a:lstStyle/>
            <a:p>
              <a:endParaRPr/>
            </a:p>
          </p:txBody>
        </p:sp>
      </p:grpSp>
      <p:grpSp>
        <p:nvGrpSpPr>
          <p:cNvPr id="44" name="object 10">
            <a:extLst>
              <a:ext uri="{FF2B5EF4-FFF2-40B4-BE49-F238E27FC236}">
                <a16:creationId xmlns:a16="http://schemas.microsoft.com/office/drawing/2014/main" id="{E8C46929-1E52-4D69-8FDF-5A0AAF6F3985}"/>
              </a:ext>
            </a:extLst>
          </p:cNvPr>
          <p:cNvGrpSpPr/>
          <p:nvPr/>
        </p:nvGrpSpPr>
        <p:grpSpPr>
          <a:xfrm>
            <a:off x="14399903" y="2954654"/>
            <a:ext cx="2953385" cy="5847715"/>
            <a:chOff x="14399903" y="2954654"/>
            <a:chExt cx="2953385" cy="5847715"/>
          </a:xfrm>
        </p:grpSpPr>
        <p:sp>
          <p:nvSpPr>
            <p:cNvPr id="45" name="object 11">
              <a:extLst>
                <a:ext uri="{FF2B5EF4-FFF2-40B4-BE49-F238E27FC236}">
                  <a16:creationId xmlns:a16="http://schemas.microsoft.com/office/drawing/2014/main" id="{25C5F40B-5FB5-46CC-8DEE-9E3E21D5F53D}"/>
                </a:ext>
              </a:extLst>
            </p:cNvPr>
            <p:cNvSpPr/>
            <p:nvPr/>
          </p:nvSpPr>
          <p:spPr>
            <a:xfrm>
              <a:off x="14460025" y="2983312"/>
              <a:ext cx="2833370" cy="5790565"/>
            </a:xfrm>
            <a:custGeom>
              <a:avLst/>
              <a:gdLst/>
              <a:ahLst/>
              <a:cxnLst/>
              <a:rect l="l" t="t" r="r" b="b"/>
              <a:pathLst>
                <a:path w="2833369" h="5790565">
                  <a:moveTo>
                    <a:pt x="2433511" y="5790274"/>
                  </a:moveTo>
                  <a:lnTo>
                    <a:pt x="399382" y="5790274"/>
                  </a:lnTo>
                  <a:lnTo>
                    <a:pt x="352828" y="5787582"/>
                  </a:lnTo>
                  <a:lnTo>
                    <a:pt x="307846" y="5779709"/>
                  </a:lnTo>
                  <a:lnTo>
                    <a:pt x="264736" y="5766954"/>
                  </a:lnTo>
                  <a:lnTo>
                    <a:pt x="223798" y="5749618"/>
                  </a:lnTo>
                  <a:lnTo>
                    <a:pt x="185333" y="5728003"/>
                  </a:lnTo>
                  <a:lnTo>
                    <a:pt x="149641" y="5702408"/>
                  </a:lnTo>
                  <a:lnTo>
                    <a:pt x="117023" y="5673136"/>
                  </a:lnTo>
                  <a:lnTo>
                    <a:pt x="87779" y="5640485"/>
                  </a:lnTo>
                  <a:lnTo>
                    <a:pt x="62209" y="5604758"/>
                  </a:lnTo>
                  <a:lnTo>
                    <a:pt x="40615" y="5566255"/>
                  </a:lnTo>
                  <a:lnTo>
                    <a:pt x="23296" y="5525277"/>
                  </a:lnTo>
                  <a:lnTo>
                    <a:pt x="10554" y="5482125"/>
                  </a:lnTo>
                  <a:lnTo>
                    <a:pt x="2688" y="5437099"/>
                  </a:lnTo>
                  <a:lnTo>
                    <a:pt x="0" y="5390500"/>
                  </a:lnTo>
                  <a:lnTo>
                    <a:pt x="0" y="399773"/>
                  </a:lnTo>
                  <a:lnTo>
                    <a:pt x="2688" y="353174"/>
                  </a:lnTo>
                  <a:lnTo>
                    <a:pt x="10554" y="308148"/>
                  </a:lnTo>
                  <a:lnTo>
                    <a:pt x="23297" y="264996"/>
                  </a:lnTo>
                  <a:lnTo>
                    <a:pt x="40615" y="224018"/>
                  </a:lnTo>
                  <a:lnTo>
                    <a:pt x="62209" y="185515"/>
                  </a:lnTo>
                  <a:lnTo>
                    <a:pt x="87779" y="149788"/>
                  </a:lnTo>
                  <a:lnTo>
                    <a:pt x="117023" y="117137"/>
                  </a:lnTo>
                  <a:lnTo>
                    <a:pt x="149641" y="87865"/>
                  </a:lnTo>
                  <a:lnTo>
                    <a:pt x="185333" y="62270"/>
                  </a:lnTo>
                  <a:lnTo>
                    <a:pt x="223798" y="40655"/>
                  </a:lnTo>
                  <a:lnTo>
                    <a:pt x="264736" y="23319"/>
                  </a:lnTo>
                  <a:lnTo>
                    <a:pt x="307847" y="10564"/>
                  </a:lnTo>
                  <a:lnTo>
                    <a:pt x="352830" y="2691"/>
                  </a:lnTo>
                  <a:lnTo>
                    <a:pt x="399382" y="0"/>
                  </a:lnTo>
                  <a:lnTo>
                    <a:pt x="2433512" y="0"/>
                  </a:lnTo>
                  <a:lnTo>
                    <a:pt x="2480065" y="2691"/>
                  </a:lnTo>
                  <a:lnTo>
                    <a:pt x="2525046" y="10564"/>
                  </a:lnTo>
                  <a:lnTo>
                    <a:pt x="2568157" y="23319"/>
                  </a:lnTo>
                  <a:lnTo>
                    <a:pt x="2609094" y="40655"/>
                  </a:lnTo>
                  <a:lnTo>
                    <a:pt x="2647560" y="62270"/>
                  </a:lnTo>
                  <a:lnTo>
                    <a:pt x="2683252" y="87865"/>
                  </a:lnTo>
                  <a:lnTo>
                    <a:pt x="2715870" y="117138"/>
                  </a:lnTo>
                  <a:lnTo>
                    <a:pt x="2743142" y="147587"/>
                  </a:lnTo>
                  <a:lnTo>
                    <a:pt x="385067" y="147587"/>
                  </a:lnTo>
                  <a:lnTo>
                    <a:pt x="337518" y="152397"/>
                  </a:lnTo>
                  <a:lnTo>
                    <a:pt x="293206" y="166192"/>
                  </a:lnTo>
                  <a:lnTo>
                    <a:pt x="253089" y="188012"/>
                  </a:lnTo>
                  <a:lnTo>
                    <a:pt x="218121" y="216902"/>
                  </a:lnTo>
                  <a:lnTo>
                    <a:pt x="189259" y="251904"/>
                  </a:lnTo>
                  <a:lnTo>
                    <a:pt x="167460" y="292061"/>
                  </a:lnTo>
                  <a:lnTo>
                    <a:pt x="153679" y="336416"/>
                  </a:lnTo>
                  <a:lnTo>
                    <a:pt x="148873" y="384012"/>
                  </a:lnTo>
                  <a:lnTo>
                    <a:pt x="148873" y="5413426"/>
                  </a:lnTo>
                  <a:lnTo>
                    <a:pt x="153679" y="5461022"/>
                  </a:lnTo>
                  <a:lnTo>
                    <a:pt x="167460" y="5505377"/>
                  </a:lnTo>
                  <a:lnTo>
                    <a:pt x="189259" y="5545534"/>
                  </a:lnTo>
                  <a:lnTo>
                    <a:pt x="218121" y="5580536"/>
                  </a:lnTo>
                  <a:lnTo>
                    <a:pt x="253089" y="5609426"/>
                  </a:lnTo>
                  <a:lnTo>
                    <a:pt x="293206" y="5631247"/>
                  </a:lnTo>
                  <a:lnTo>
                    <a:pt x="337518" y="5645041"/>
                  </a:lnTo>
                  <a:lnTo>
                    <a:pt x="385067" y="5649852"/>
                  </a:lnTo>
                  <a:lnTo>
                    <a:pt x="2736724" y="5649852"/>
                  </a:lnTo>
                  <a:lnTo>
                    <a:pt x="2715870" y="5673136"/>
                  </a:lnTo>
                  <a:lnTo>
                    <a:pt x="2683252" y="5702408"/>
                  </a:lnTo>
                  <a:lnTo>
                    <a:pt x="2647560" y="5728003"/>
                  </a:lnTo>
                  <a:lnTo>
                    <a:pt x="2609094" y="5749618"/>
                  </a:lnTo>
                  <a:lnTo>
                    <a:pt x="2568156" y="5766954"/>
                  </a:lnTo>
                  <a:lnTo>
                    <a:pt x="2525046" y="5779709"/>
                  </a:lnTo>
                  <a:lnTo>
                    <a:pt x="2480064" y="5787582"/>
                  </a:lnTo>
                  <a:lnTo>
                    <a:pt x="2433511" y="5790274"/>
                  </a:lnTo>
                  <a:close/>
                </a:path>
                <a:path w="2833369" h="5790565">
                  <a:moveTo>
                    <a:pt x="2009794" y="345324"/>
                  </a:moveTo>
                  <a:lnTo>
                    <a:pt x="825962" y="345324"/>
                  </a:lnTo>
                  <a:lnTo>
                    <a:pt x="784083" y="338481"/>
                  </a:lnTo>
                  <a:lnTo>
                    <a:pt x="747563" y="319464"/>
                  </a:lnTo>
                  <a:lnTo>
                    <a:pt x="718670" y="290542"/>
                  </a:lnTo>
                  <a:lnTo>
                    <a:pt x="699671" y="253987"/>
                  </a:lnTo>
                  <a:lnTo>
                    <a:pt x="692835" y="212066"/>
                  </a:lnTo>
                  <a:lnTo>
                    <a:pt x="692835" y="147587"/>
                  </a:lnTo>
                  <a:lnTo>
                    <a:pt x="2142921" y="147587"/>
                  </a:lnTo>
                  <a:lnTo>
                    <a:pt x="2142921" y="183408"/>
                  </a:lnTo>
                  <a:lnTo>
                    <a:pt x="1756422" y="183408"/>
                  </a:lnTo>
                  <a:lnTo>
                    <a:pt x="1742980" y="186185"/>
                  </a:lnTo>
                  <a:lnTo>
                    <a:pt x="1731550" y="193797"/>
                  </a:lnTo>
                  <a:lnTo>
                    <a:pt x="1730800" y="194871"/>
                  </a:lnTo>
                  <a:lnTo>
                    <a:pt x="1228207" y="194871"/>
                  </a:lnTo>
                  <a:lnTo>
                    <a:pt x="1218970" y="196663"/>
                  </a:lnTo>
                  <a:lnTo>
                    <a:pt x="1211208" y="201678"/>
                  </a:lnTo>
                  <a:lnTo>
                    <a:pt x="1205863" y="209379"/>
                  </a:lnTo>
                  <a:lnTo>
                    <a:pt x="1203872" y="219230"/>
                  </a:lnTo>
                  <a:lnTo>
                    <a:pt x="1205863" y="229081"/>
                  </a:lnTo>
                  <a:lnTo>
                    <a:pt x="1211208" y="236783"/>
                  </a:lnTo>
                  <a:lnTo>
                    <a:pt x="1218970" y="241798"/>
                  </a:lnTo>
                  <a:lnTo>
                    <a:pt x="1228207" y="243589"/>
                  </a:lnTo>
                  <a:lnTo>
                    <a:pt x="1730295" y="243589"/>
                  </a:lnTo>
                  <a:lnTo>
                    <a:pt x="1731013" y="244664"/>
                  </a:lnTo>
                  <a:lnTo>
                    <a:pt x="1742376" y="252276"/>
                  </a:lnTo>
                  <a:lnTo>
                    <a:pt x="1756422" y="255052"/>
                  </a:lnTo>
                  <a:lnTo>
                    <a:pt x="2135530" y="255052"/>
                  </a:lnTo>
                  <a:lnTo>
                    <a:pt x="2117086" y="290542"/>
                  </a:lnTo>
                  <a:lnTo>
                    <a:pt x="2088193" y="319464"/>
                  </a:lnTo>
                  <a:lnTo>
                    <a:pt x="2051673" y="338481"/>
                  </a:lnTo>
                  <a:lnTo>
                    <a:pt x="2009794" y="345324"/>
                  </a:lnTo>
                  <a:close/>
                </a:path>
                <a:path w="2833369" h="5790565">
                  <a:moveTo>
                    <a:pt x="2736724" y="5649852"/>
                  </a:moveTo>
                  <a:lnTo>
                    <a:pt x="2450689" y="5649852"/>
                  </a:lnTo>
                  <a:lnTo>
                    <a:pt x="2498238" y="5645041"/>
                  </a:lnTo>
                  <a:lnTo>
                    <a:pt x="2542549" y="5631247"/>
                  </a:lnTo>
                  <a:lnTo>
                    <a:pt x="2582667" y="5609426"/>
                  </a:lnTo>
                  <a:lnTo>
                    <a:pt x="2617635" y="5580536"/>
                  </a:lnTo>
                  <a:lnTo>
                    <a:pt x="2646496" y="5545534"/>
                  </a:lnTo>
                  <a:lnTo>
                    <a:pt x="2668296" y="5505377"/>
                  </a:lnTo>
                  <a:lnTo>
                    <a:pt x="2682076" y="5461022"/>
                  </a:lnTo>
                  <a:lnTo>
                    <a:pt x="2686882" y="5413426"/>
                  </a:lnTo>
                  <a:lnTo>
                    <a:pt x="2685451" y="5413426"/>
                  </a:lnTo>
                  <a:lnTo>
                    <a:pt x="2685451" y="384012"/>
                  </a:lnTo>
                  <a:lnTo>
                    <a:pt x="2680645" y="336416"/>
                  </a:lnTo>
                  <a:lnTo>
                    <a:pt x="2666864" y="292061"/>
                  </a:lnTo>
                  <a:lnTo>
                    <a:pt x="2645065" y="251904"/>
                  </a:lnTo>
                  <a:lnTo>
                    <a:pt x="2616203" y="216902"/>
                  </a:lnTo>
                  <a:lnTo>
                    <a:pt x="2581235" y="188012"/>
                  </a:lnTo>
                  <a:lnTo>
                    <a:pt x="2541118" y="166192"/>
                  </a:lnTo>
                  <a:lnTo>
                    <a:pt x="2496806" y="152397"/>
                  </a:lnTo>
                  <a:lnTo>
                    <a:pt x="2449257" y="147587"/>
                  </a:lnTo>
                  <a:lnTo>
                    <a:pt x="2743142" y="147587"/>
                  </a:lnTo>
                  <a:lnTo>
                    <a:pt x="2770683" y="185515"/>
                  </a:lnTo>
                  <a:lnTo>
                    <a:pt x="2792278" y="224018"/>
                  </a:lnTo>
                  <a:lnTo>
                    <a:pt x="2809596" y="264996"/>
                  </a:lnTo>
                  <a:lnTo>
                    <a:pt x="2822339" y="308148"/>
                  </a:lnTo>
                  <a:lnTo>
                    <a:pt x="2830204" y="353175"/>
                  </a:lnTo>
                  <a:lnTo>
                    <a:pt x="2832893" y="399773"/>
                  </a:lnTo>
                  <a:lnTo>
                    <a:pt x="2832893" y="5390500"/>
                  </a:lnTo>
                  <a:lnTo>
                    <a:pt x="2830204" y="5437099"/>
                  </a:lnTo>
                  <a:lnTo>
                    <a:pt x="2822338" y="5482125"/>
                  </a:lnTo>
                  <a:lnTo>
                    <a:pt x="2809596" y="5525277"/>
                  </a:lnTo>
                  <a:lnTo>
                    <a:pt x="2792277" y="5566255"/>
                  </a:lnTo>
                  <a:lnTo>
                    <a:pt x="2770683" y="5604758"/>
                  </a:lnTo>
                  <a:lnTo>
                    <a:pt x="2745114" y="5640485"/>
                  </a:lnTo>
                  <a:lnTo>
                    <a:pt x="2736724" y="5649852"/>
                  </a:lnTo>
                  <a:close/>
                </a:path>
                <a:path w="2833369" h="5790565">
                  <a:moveTo>
                    <a:pt x="2135530" y="255052"/>
                  </a:moveTo>
                  <a:lnTo>
                    <a:pt x="1756422" y="255052"/>
                  </a:lnTo>
                  <a:lnTo>
                    <a:pt x="1770469" y="252276"/>
                  </a:lnTo>
                  <a:lnTo>
                    <a:pt x="1781831" y="244664"/>
                  </a:lnTo>
                  <a:lnTo>
                    <a:pt x="1789436" y="233291"/>
                  </a:lnTo>
                  <a:lnTo>
                    <a:pt x="1792209" y="219230"/>
                  </a:lnTo>
                  <a:lnTo>
                    <a:pt x="1789436" y="205170"/>
                  </a:lnTo>
                  <a:lnTo>
                    <a:pt x="1781831" y="193797"/>
                  </a:lnTo>
                  <a:lnTo>
                    <a:pt x="1770468" y="186185"/>
                  </a:lnTo>
                  <a:lnTo>
                    <a:pt x="1756422" y="183408"/>
                  </a:lnTo>
                  <a:lnTo>
                    <a:pt x="2142921" y="183408"/>
                  </a:lnTo>
                  <a:lnTo>
                    <a:pt x="2142921" y="212066"/>
                  </a:lnTo>
                  <a:lnTo>
                    <a:pt x="2136084" y="253987"/>
                  </a:lnTo>
                  <a:lnTo>
                    <a:pt x="2135530" y="255052"/>
                  </a:lnTo>
                  <a:close/>
                </a:path>
                <a:path w="2833369" h="5790565">
                  <a:moveTo>
                    <a:pt x="1730295" y="243589"/>
                  </a:moveTo>
                  <a:lnTo>
                    <a:pt x="1571762" y="243589"/>
                  </a:lnTo>
                  <a:lnTo>
                    <a:pt x="1580999" y="241798"/>
                  </a:lnTo>
                  <a:lnTo>
                    <a:pt x="1588760" y="236783"/>
                  </a:lnTo>
                  <a:lnTo>
                    <a:pt x="1594106" y="229081"/>
                  </a:lnTo>
                  <a:lnTo>
                    <a:pt x="1596097" y="219230"/>
                  </a:lnTo>
                  <a:lnTo>
                    <a:pt x="1594106" y="209379"/>
                  </a:lnTo>
                  <a:lnTo>
                    <a:pt x="1588760" y="201678"/>
                  </a:lnTo>
                  <a:lnTo>
                    <a:pt x="1580999" y="196663"/>
                  </a:lnTo>
                  <a:lnTo>
                    <a:pt x="1571762" y="194871"/>
                  </a:lnTo>
                  <a:lnTo>
                    <a:pt x="1730800" y="194871"/>
                  </a:lnTo>
                  <a:lnTo>
                    <a:pt x="1723610" y="205170"/>
                  </a:lnTo>
                  <a:lnTo>
                    <a:pt x="1720635" y="219230"/>
                  </a:lnTo>
                  <a:lnTo>
                    <a:pt x="1723409" y="233291"/>
                  </a:lnTo>
                  <a:lnTo>
                    <a:pt x="1730295" y="243589"/>
                  </a:lnTo>
                  <a:close/>
                </a:path>
              </a:pathLst>
            </a:custGeom>
            <a:solidFill>
              <a:srgbClr val="000000"/>
            </a:solidFill>
          </p:spPr>
          <p:txBody>
            <a:bodyPr wrap="square" lIns="0" tIns="0" rIns="0" bIns="0" rtlCol="0"/>
            <a:lstStyle/>
            <a:p>
              <a:endParaRPr/>
            </a:p>
          </p:txBody>
        </p:sp>
        <p:pic>
          <p:nvPicPr>
            <p:cNvPr id="46" name="object 12">
              <a:extLst>
                <a:ext uri="{FF2B5EF4-FFF2-40B4-BE49-F238E27FC236}">
                  <a16:creationId xmlns:a16="http://schemas.microsoft.com/office/drawing/2014/main" id="{68F80E8C-69F8-4E26-A253-1FE4AC0D5039}"/>
                </a:ext>
              </a:extLst>
            </p:cNvPr>
            <p:cNvPicPr/>
            <p:nvPr/>
          </p:nvPicPr>
          <p:blipFill>
            <a:blip r:embed="rId10" cstate="print"/>
            <a:stretch>
              <a:fillRect/>
            </a:stretch>
          </p:blipFill>
          <p:spPr>
            <a:xfrm>
              <a:off x="14609183" y="3130985"/>
              <a:ext cx="2537443" cy="5504963"/>
            </a:xfrm>
            <a:prstGeom prst="rect">
              <a:avLst/>
            </a:prstGeom>
          </p:spPr>
        </p:pic>
        <p:sp>
          <p:nvSpPr>
            <p:cNvPr id="47" name="object 13">
              <a:extLst>
                <a:ext uri="{FF2B5EF4-FFF2-40B4-BE49-F238E27FC236}">
                  <a16:creationId xmlns:a16="http://schemas.microsoft.com/office/drawing/2014/main" id="{03F22C22-33ED-468F-A62B-9E6D11C97069}"/>
                </a:ext>
              </a:extLst>
            </p:cNvPr>
            <p:cNvSpPr/>
            <p:nvPr/>
          </p:nvSpPr>
          <p:spPr>
            <a:xfrm>
              <a:off x="15663898" y="3178184"/>
              <a:ext cx="392430" cy="48895"/>
            </a:xfrm>
            <a:custGeom>
              <a:avLst/>
              <a:gdLst/>
              <a:ahLst/>
              <a:cxnLst/>
              <a:rect l="l" t="t" r="r" b="b"/>
              <a:pathLst>
                <a:path w="392430" h="48894">
                  <a:moveTo>
                    <a:pt x="367889" y="48717"/>
                  </a:moveTo>
                  <a:lnTo>
                    <a:pt x="24335" y="48717"/>
                  </a:lnTo>
                  <a:lnTo>
                    <a:pt x="15097" y="46926"/>
                  </a:lnTo>
                  <a:lnTo>
                    <a:pt x="7336" y="41911"/>
                  </a:lnTo>
                  <a:lnTo>
                    <a:pt x="1990" y="34210"/>
                  </a:lnTo>
                  <a:lnTo>
                    <a:pt x="0" y="24358"/>
                  </a:lnTo>
                  <a:lnTo>
                    <a:pt x="1990" y="14507"/>
                  </a:lnTo>
                  <a:lnTo>
                    <a:pt x="7336" y="6806"/>
                  </a:lnTo>
                  <a:lnTo>
                    <a:pt x="15097" y="1791"/>
                  </a:lnTo>
                  <a:lnTo>
                    <a:pt x="24335" y="0"/>
                  </a:lnTo>
                  <a:lnTo>
                    <a:pt x="367889" y="0"/>
                  </a:lnTo>
                  <a:lnTo>
                    <a:pt x="377127" y="1791"/>
                  </a:lnTo>
                  <a:lnTo>
                    <a:pt x="384888" y="6806"/>
                  </a:lnTo>
                  <a:lnTo>
                    <a:pt x="390234" y="14507"/>
                  </a:lnTo>
                  <a:lnTo>
                    <a:pt x="392224" y="24358"/>
                  </a:lnTo>
                  <a:lnTo>
                    <a:pt x="390234" y="34210"/>
                  </a:lnTo>
                  <a:lnTo>
                    <a:pt x="384888" y="41911"/>
                  </a:lnTo>
                  <a:lnTo>
                    <a:pt x="377127" y="46926"/>
                  </a:lnTo>
                  <a:lnTo>
                    <a:pt x="367889" y="48717"/>
                  </a:lnTo>
                  <a:close/>
                </a:path>
              </a:pathLst>
            </a:custGeom>
            <a:solidFill>
              <a:srgbClr val="606060"/>
            </a:solidFill>
          </p:spPr>
          <p:txBody>
            <a:bodyPr wrap="square" lIns="0" tIns="0" rIns="0" bIns="0" rtlCol="0"/>
            <a:lstStyle/>
            <a:p>
              <a:endParaRPr/>
            </a:p>
          </p:txBody>
        </p:sp>
        <p:pic>
          <p:nvPicPr>
            <p:cNvPr id="48" name="object 14">
              <a:extLst>
                <a:ext uri="{FF2B5EF4-FFF2-40B4-BE49-F238E27FC236}">
                  <a16:creationId xmlns:a16="http://schemas.microsoft.com/office/drawing/2014/main" id="{4F43A8E4-01A7-40B8-B651-3676637A07DB}"/>
                </a:ext>
              </a:extLst>
            </p:cNvPr>
            <p:cNvPicPr/>
            <p:nvPr/>
          </p:nvPicPr>
          <p:blipFill>
            <a:blip r:embed="rId11" cstate="print"/>
            <a:stretch>
              <a:fillRect/>
            </a:stretch>
          </p:blipFill>
          <p:spPr>
            <a:xfrm>
              <a:off x="16180636" y="3166718"/>
              <a:ext cx="71623" cy="71650"/>
            </a:xfrm>
            <a:prstGeom prst="rect">
              <a:avLst/>
            </a:prstGeom>
          </p:spPr>
        </p:pic>
        <p:sp>
          <p:nvSpPr>
            <p:cNvPr id="49" name="object 15">
              <a:extLst>
                <a:ext uri="{FF2B5EF4-FFF2-40B4-BE49-F238E27FC236}">
                  <a16:creationId xmlns:a16="http://schemas.microsoft.com/office/drawing/2014/main" id="{19BBB27F-6BFE-480B-A6D2-DB0C062C4F9E}"/>
                </a:ext>
              </a:extLst>
            </p:cNvPr>
            <p:cNvSpPr/>
            <p:nvPr/>
          </p:nvSpPr>
          <p:spPr>
            <a:xfrm>
              <a:off x="14399894" y="3728414"/>
              <a:ext cx="2953385" cy="1384300"/>
            </a:xfrm>
            <a:custGeom>
              <a:avLst/>
              <a:gdLst/>
              <a:ahLst/>
              <a:cxnLst/>
              <a:rect l="l" t="t" r="r" b="b"/>
              <a:pathLst>
                <a:path w="2953384" h="1384300">
                  <a:moveTo>
                    <a:pt x="31496" y="948575"/>
                  </a:moveTo>
                  <a:lnTo>
                    <a:pt x="19329" y="951077"/>
                  </a:lnTo>
                  <a:lnTo>
                    <a:pt x="9309" y="957884"/>
                  </a:lnTo>
                  <a:lnTo>
                    <a:pt x="2514" y="967917"/>
                  </a:lnTo>
                  <a:lnTo>
                    <a:pt x="0" y="980097"/>
                  </a:lnTo>
                  <a:lnTo>
                    <a:pt x="0" y="1352638"/>
                  </a:lnTo>
                  <a:lnTo>
                    <a:pt x="2514" y="1364818"/>
                  </a:lnTo>
                  <a:lnTo>
                    <a:pt x="9309" y="1374851"/>
                  </a:lnTo>
                  <a:lnTo>
                    <a:pt x="19329" y="1381658"/>
                  </a:lnTo>
                  <a:lnTo>
                    <a:pt x="31496" y="1384160"/>
                  </a:lnTo>
                  <a:lnTo>
                    <a:pt x="31496" y="948575"/>
                  </a:lnTo>
                  <a:close/>
                </a:path>
                <a:path w="2953384" h="1384300">
                  <a:moveTo>
                    <a:pt x="31496" y="419836"/>
                  </a:moveTo>
                  <a:lnTo>
                    <a:pt x="19329" y="422122"/>
                  </a:lnTo>
                  <a:lnTo>
                    <a:pt x="9309" y="428434"/>
                  </a:lnTo>
                  <a:lnTo>
                    <a:pt x="2514" y="437972"/>
                  </a:lnTo>
                  <a:lnTo>
                    <a:pt x="0" y="449922"/>
                  </a:lnTo>
                  <a:lnTo>
                    <a:pt x="0" y="822477"/>
                  </a:lnTo>
                  <a:lnTo>
                    <a:pt x="2514" y="834656"/>
                  </a:lnTo>
                  <a:lnTo>
                    <a:pt x="9309" y="844689"/>
                  </a:lnTo>
                  <a:lnTo>
                    <a:pt x="19329" y="851496"/>
                  </a:lnTo>
                  <a:lnTo>
                    <a:pt x="31496" y="853998"/>
                  </a:lnTo>
                  <a:lnTo>
                    <a:pt x="31496" y="419836"/>
                  </a:lnTo>
                  <a:close/>
                </a:path>
                <a:path w="2953384" h="1384300">
                  <a:moveTo>
                    <a:pt x="31496" y="0"/>
                  </a:moveTo>
                  <a:lnTo>
                    <a:pt x="19329" y="2286"/>
                  </a:lnTo>
                  <a:lnTo>
                    <a:pt x="9309" y="8597"/>
                  </a:lnTo>
                  <a:lnTo>
                    <a:pt x="2514" y="18135"/>
                  </a:lnTo>
                  <a:lnTo>
                    <a:pt x="0" y="30099"/>
                  </a:lnTo>
                  <a:lnTo>
                    <a:pt x="0" y="209207"/>
                  </a:lnTo>
                  <a:lnTo>
                    <a:pt x="2514" y="221386"/>
                  </a:lnTo>
                  <a:lnTo>
                    <a:pt x="9309" y="231406"/>
                  </a:lnTo>
                  <a:lnTo>
                    <a:pt x="19329" y="238213"/>
                  </a:lnTo>
                  <a:lnTo>
                    <a:pt x="31496" y="240728"/>
                  </a:lnTo>
                  <a:lnTo>
                    <a:pt x="31496" y="0"/>
                  </a:lnTo>
                  <a:close/>
                </a:path>
                <a:path w="2953384" h="1384300">
                  <a:moveTo>
                    <a:pt x="2953143" y="594652"/>
                  </a:moveTo>
                  <a:lnTo>
                    <a:pt x="2950641" y="582472"/>
                  </a:lnTo>
                  <a:lnTo>
                    <a:pt x="2943834" y="572439"/>
                  </a:lnTo>
                  <a:lnTo>
                    <a:pt x="2933814" y="565632"/>
                  </a:lnTo>
                  <a:lnTo>
                    <a:pt x="2921647" y="563130"/>
                  </a:lnTo>
                  <a:lnTo>
                    <a:pt x="2921647" y="1260932"/>
                  </a:lnTo>
                  <a:lnTo>
                    <a:pt x="2933814" y="1258430"/>
                  </a:lnTo>
                  <a:lnTo>
                    <a:pt x="2943834" y="1251623"/>
                  </a:lnTo>
                  <a:lnTo>
                    <a:pt x="2950641" y="1241590"/>
                  </a:lnTo>
                  <a:lnTo>
                    <a:pt x="2953143" y="1229410"/>
                  </a:lnTo>
                  <a:lnTo>
                    <a:pt x="2953143" y="594652"/>
                  </a:lnTo>
                  <a:close/>
                </a:path>
              </a:pathLst>
            </a:custGeom>
            <a:solidFill>
              <a:srgbClr val="B8B8B8"/>
            </a:solidFill>
          </p:spPr>
          <p:txBody>
            <a:bodyPr wrap="square" lIns="0" tIns="0" rIns="0" bIns="0" rtlCol="0"/>
            <a:lstStyle/>
            <a:p>
              <a:endParaRPr/>
            </a:p>
          </p:txBody>
        </p:sp>
        <p:sp>
          <p:nvSpPr>
            <p:cNvPr id="50" name="object 16">
              <a:extLst>
                <a:ext uri="{FF2B5EF4-FFF2-40B4-BE49-F238E27FC236}">
                  <a16:creationId xmlns:a16="http://schemas.microsoft.com/office/drawing/2014/main" id="{188035EF-E0F1-49D8-9B2A-7C21B967480F}"/>
                </a:ext>
              </a:extLst>
            </p:cNvPr>
            <p:cNvSpPr/>
            <p:nvPr/>
          </p:nvSpPr>
          <p:spPr>
            <a:xfrm>
              <a:off x="14431396" y="2954654"/>
              <a:ext cx="2890520" cy="5847715"/>
            </a:xfrm>
            <a:custGeom>
              <a:avLst/>
              <a:gdLst/>
              <a:ahLst/>
              <a:cxnLst/>
              <a:rect l="l" t="t" r="r" b="b"/>
              <a:pathLst>
                <a:path w="2890519" h="5847715">
                  <a:moveTo>
                    <a:pt x="2462141" y="5847589"/>
                  </a:moveTo>
                  <a:lnTo>
                    <a:pt x="428011" y="5847589"/>
                  </a:lnTo>
                  <a:lnTo>
                    <a:pt x="381408" y="5845072"/>
                  </a:lnTo>
                  <a:lnTo>
                    <a:pt x="336250" y="5837698"/>
                  </a:lnTo>
                  <a:lnTo>
                    <a:pt x="292800" y="5825729"/>
                  </a:lnTo>
                  <a:lnTo>
                    <a:pt x="251319" y="5809426"/>
                  </a:lnTo>
                  <a:lnTo>
                    <a:pt x="212070" y="5789053"/>
                  </a:lnTo>
                  <a:lnTo>
                    <a:pt x="175315" y="5764871"/>
                  </a:lnTo>
                  <a:lnTo>
                    <a:pt x="141317" y="5737144"/>
                  </a:lnTo>
                  <a:lnTo>
                    <a:pt x="110336" y="5706133"/>
                  </a:lnTo>
                  <a:lnTo>
                    <a:pt x="82636" y="5672101"/>
                  </a:lnTo>
                  <a:lnTo>
                    <a:pt x="58478" y="5635310"/>
                  </a:lnTo>
                  <a:lnTo>
                    <a:pt x="38125" y="5596023"/>
                  </a:lnTo>
                  <a:lnTo>
                    <a:pt x="21838" y="5554502"/>
                  </a:lnTo>
                  <a:lnTo>
                    <a:pt x="9880" y="5511009"/>
                  </a:lnTo>
                  <a:lnTo>
                    <a:pt x="2513" y="5465806"/>
                  </a:lnTo>
                  <a:lnTo>
                    <a:pt x="77" y="5420590"/>
                  </a:lnTo>
                  <a:lnTo>
                    <a:pt x="0" y="428431"/>
                  </a:lnTo>
                  <a:lnTo>
                    <a:pt x="536" y="406736"/>
                  </a:lnTo>
                  <a:lnTo>
                    <a:pt x="4867" y="363145"/>
                  </a:lnTo>
                  <a:lnTo>
                    <a:pt x="13062" y="321681"/>
                  </a:lnTo>
                  <a:lnTo>
                    <a:pt x="29703" y="271531"/>
                  </a:lnTo>
                  <a:lnTo>
                    <a:pt x="47484" y="233335"/>
                  </a:lnTo>
                  <a:lnTo>
                    <a:pt x="68375" y="197737"/>
                  </a:lnTo>
                  <a:lnTo>
                    <a:pt x="94969" y="159318"/>
                  </a:lnTo>
                  <a:lnTo>
                    <a:pt x="125970" y="124660"/>
                  </a:lnTo>
                  <a:lnTo>
                    <a:pt x="133485" y="117988"/>
                  </a:lnTo>
                  <a:lnTo>
                    <a:pt x="148515" y="104107"/>
                  </a:lnTo>
                  <a:lnTo>
                    <a:pt x="194385" y="69313"/>
                  </a:lnTo>
                  <a:lnTo>
                    <a:pt x="236087" y="45427"/>
                  </a:lnTo>
                  <a:lnTo>
                    <a:pt x="280748" y="26150"/>
                  </a:lnTo>
                  <a:lnTo>
                    <a:pt x="327914" y="11887"/>
                  </a:lnTo>
                  <a:lnTo>
                    <a:pt x="377147" y="3038"/>
                  </a:lnTo>
                  <a:lnTo>
                    <a:pt x="428011" y="0"/>
                  </a:lnTo>
                  <a:lnTo>
                    <a:pt x="2463572" y="0"/>
                  </a:lnTo>
                  <a:lnTo>
                    <a:pt x="2514336" y="2938"/>
                  </a:lnTo>
                  <a:lnTo>
                    <a:pt x="2563351" y="11569"/>
                  </a:lnTo>
                  <a:lnTo>
                    <a:pt x="2610298" y="25612"/>
                  </a:lnTo>
                  <a:lnTo>
                    <a:pt x="2617373" y="28657"/>
                  </a:lnTo>
                  <a:lnTo>
                    <a:pt x="428011" y="28657"/>
                  </a:lnTo>
                  <a:lnTo>
                    <a:pt x="381458" y="31349"/>
                  </a:lnTo>
                  <a:lnTo>
                    <a:pt x="336476" y="39226"/>
                  </a:lnTo>
                  <a:lnTo>
                    <a:pt x="293366" y="51991"/>
                  </a:lnTo>
                  <a:lnTo>
                    <a:pt x="252428" y="69346"/>
                  </a:lnTo>
                  <a:lnTo>
                    <a:pt x="213963" y="90993"/>
                  </a:lnTo>
                  <a:lnTo>
                    <a:pt x="178271" y="116635"/>
                  </a:lnTo>
                  <a:lnTo>
                    <a:pt x="145653" y="145974"/>
                  </a:lnTo>
                  <a:lnTo>
                    <a:pt x="116408" y="178713"/>
                  </a:lnTo>
                  <a:lnTo>
                    <a:pt x="90839" y="214553"/>
                  </a:lnTo>
                  <a:lnTo>
                    <a:pt x="69245" y="253198"/>
                  </a:lnTo>
                  <a:lnTo>
                    <a:pt x="51926" y="294349"/>
                  </a:lnTo>
                  <a:lnTo>
                    <a:pt x="39184" y="337708"/>
                  </a:lnTo>
                  <a:lnTo>
                    <a:pt x="31318" y="382979"/>
                  </a:lnTo>
                  <a:lnTo>
                    <a:pt x="28711" y="428431"/>
                  </a:lnTo>
                  <a:lnTo>
                    <a:pt x="28629" y="5420590"/>
                  </a:lnTo>
                  <a:lnTo>
                    <a:pt x="31318" y="5467189"/>
                  </a:lnTo>
                  <a:lnTo>
                    <a:pt x="39184" y="5512215"/>
                  </a:lnTo>
                  <a:lnTo>
                    <a:pt x="51926" y="5555368"/>
                  </a:lnTo>
                  <a:lnTo>
                    <a:pt x="69245" y="5596346"/>
                  </a:lnTo>
                  <a:lnTo>
                    <a:pt x="90839" y="5634849"/>
                  </a:lnTo>
                  <a:lnTo>
                    <a:pt x="116408" y="5670576"/>
                  </a:lnTo>
                  <a:lnTo>
                    <a:pt x="145653" y="5703226"/>
                  </a:lnTo>
                  <a:lnTo>
                    <a:pt x="178271" y="5732499"/>
                  </a:lnTo>
                  <a:lnTo>
                    <a:pt x="213963" y="5758093"/>
                  </a:lnTo>
                  <a:lnTo>
                    <a:pt x="252428" y="5779709"/>
                  </a:lnTo>
                  <a:lnTo>
                    <a:pt x="293366" y="5797044"/>
                  </a:lnTo>
                  <a:lnTo>
                    <a:pt x="336476" y="5809799"/>
                  </a:lnTo>
                  <a:lnTo>
                    <a:pt x="381458" y="5817673"/>
                  </a:lnTo>
                  <a:lnTo>
                    <a:pt x="428011" y="5820364"/>
                  </a:lnTo>
                  <a:lnTo>
                    <a:pt x="2611002" y="5820364"/>
                  </a:lnTo>
                  <a:lnTo>
                    <a:pt x="2597352" y="5825729"/>
                  </a:lnTo>
                  <a:lnTo>
                    <a:pt x="2553902" y="5837698"/>
                  </a:lnTo>
                  <a:lnTo>
                    <a:pt x="2508744" y="5845072"/>
                  </a:lnTo>
                  <a:lnTo>
                    <a:pt x="2462141" y="5847589"/>
                  </a:lnTo>
                  <a:close/>
                </a:path>
                <a:path w="2890519" h="5847715">
                  <a:moveTo>
                    <a:pt x="2611002" y="5820364"/>
                  </a:moveTo>
                  <a:lnTo>
                    <a:pt x="2462141" y="5820364"/>
                  </a:lnTo>
                  <a:lnTo>
                    <a:pt x="2508694" y="5817673"/>
                  </a:lnTo>
                  <a:lnTo>
                    <a:pt x="2553676" y="5809799"/>
                  </a:lnTo>
                  <a:lnTo>
                    <a:pt x="2596786" y="5797044"/>
                  </a:lnTo>
                  <a:lnTo>
                    <a:pt x="2637724" y="5779709"/>
                  </a:lnTo>
                  <a:lnTo>
                    <a:pt x="2676189" y="5758093"/>
                  </a:lnTo>
                  <a:lnTo>
                    <a:pt x="2711881" y="5732499"/>
                  </a:lnTo>
                  <a:lnTo>
                    <a:pt x="2744500" y="5703226"/>
                  </a:lnTo>
                  <a:lnTo>
                    <a:pt x="2773744" y="5670576"/>
                  </a:lnTo>
                  <a:lnTo>
                    <a:pt x="2799313" y="5634849"/>
                  </a:lnTo>
                  <a:lnTo>
                    <a:pt x="2820907" y="5596346"/>
                  </a:lnTo>
                  <a:lnTo>
                    <a:pt x="2838226" y="5555368"/>
                  </a:lnTo>
                  <a:lnTo>
                    <a:pt x="2850968" y="5512215"/>
                  </a:lnTo>
                  <a:lnTo>
                    <a:pt x="2858834" y="5467189"/>
                  </a:lnTo>
                  <a:lnTo>
                    <a:pt x="2861523" y="5420590"/>
                  </a:lnTo>
                  <a:lnTo>
                    <a:pt x="2861523" y="428431"/>
                  </a:lnTo>
                  <a:lnTo>
                    <a:pt x="2858834" y="381832"/>
                  </a:lnTo>
                  <a:lnTo>
                    <a:pt x="2850968" y="336806"/>
                  </a:lnTo>
                  <a:lnTo>
                    <a:pt x="2838226" y="293654"/>
                  </a:lnTo>
                  <a:lnTo>
                    <a:pt x="2820907" y="252675"/>
                  </a:lnTo>
                  <a:lnTo>
                    <a:pt x="2799313" y="214172"/>
                  </a:lnTo>
                  <a:lnTo>
                    <a:pt x="2773744" y="178445"/>
                  </a:lnTo>
                  <a:lnTo>
                    <a:pt x="2744500" y="145795"/>
                  </a:lnTo>
                  <a:lnTo>
                    <a:pt x="2711881" y="116522"/>
                  </a:lnTo>
                  <a:lnTo>
                    <a:pt x="2676189" y="90928"/>
                  </a:lnTo>
                  <a:lnTo>
                    <a:pt x="2637724" y="69313"/>
                  </a:lnTo>
                  <a:lnTo>
                    <a:pt x="2596786" y="51977"/>
                  </a:lnTo>
                  <a:lnTo>
                    <a:pt x="2553676" y="39222"/>
                  </a:lnTo>
                  <a:lnTo>
                    <a:pt x="2508694" y="31348"/>
                  </a:lnTo>
                  <a:lnTo>
                    <a:pt x="2462141" y="28657"/>
                  </a:lnTo>
                  <a:lnTo>
                    <a:pt x="2617373" y="28657"/>
                  </a:lnTo>
                  <a:lnTo>
                    <a:pt x="2654860" y="44790"/>
                  </a:lnTo>
                  <a:lnTo>
                    <a:pt x="2696717" y="68824"/>
                  </a:lnTo>
                  <a:lnTo>
                    <a:pt x="2735553" y="97435"/>
                  </a:lnTo>
                  <a:lnTo>
                    <a:pt x="2765614" y="124660"/>
                  </a:lnTo>
                  <a:lnTo>
                    <a:pt x="2796010" y="159520"/>
                  </a:lnTo>
                  <a:lnTo>
                    <a:pt x="2823208" y="197737"/>
                  </a:lnTo>
                  <a:lnTo>
                    <a:pt x="2844099" y="232731"/>
                  </a:lnTo>
                  <a:lnTo>
                    <a:pt x="2861165" y="270993"/>
                  </a:lnTo>
                  <a:lnTo>
                    <a:pt x="2874518" y="311427"/>
                  </a:lnTo>
                  <a:lnTo>
                    <a:pt x="2885347" y="363347"/>
                  </a:lnTo>
                  <a:lnTo>
                    <a:pt x="2889616" y="406132"/>
                  </a:lnTo>
                  <a:lnTo>
                    <a:pt x="2890152" y="428431"/>
                  </a:lnTo>
                  <a:lnTo>
                    <a:pt x="2890152" y="1336878"/>
                  </a:lnTo>
                  <a:lnTo>
                    <a:pt x="2890075" y="5420590"/>
                  </a:lnTo>
                  <a:lnTo>
                    <a:pt x="2887638" y="5465806"/>
                  </a:lnTo>
                  <a:lnTo>
                    <a:pt x="2880271" y="5511009"/>
                  </a:lnTo>
                  <a:lnTo>
                    <a:pt x="2868314" y="5554502"/>
                  </a:lnTo>
                  <a:lnTo>
                    <a:pt x="2852027" y="5596023"/>
                  </a:lnTo>
                  <a:lnTo>
                    <a:pt x="2831674" y="5635310"/>
                  </a:lnTo>
                  <a:lnTo>
                    <a:pt x="2807516" y="5672101"/>
                  </a:lnTo>
                  <a:lnTo>
                    <a:pt x="2779816" y="5706133"/>
                  </a:lnTo>
                  <a:lnTo>
                    <a:pt x="2748835" y="5737144"/>
                  </a:lnTo>
                  <a:lnTo>
                    <a:pt x="2714836" y="5764871"/>
                  </a:lnTo>
                  <a:lnTo>
                    <a:pt x="2678082" y="5789053"/>
                  </a:lnTo>
                  <a:lnTo>
                    <a:pt x="2638833" y="5809426"/>
                  </a:lnTo>
                  <a:lnTo>
                    <a:pt x="2611002" y="5820364"/>
                  </a:lnTo>
                  <a:close/>
                </a:path>
                <a:path w="2890519" h="5847715">
                  <a:moveTo>
                    <a:pt x="2890152" y="1336878"/>
                  </a:moveTo>
                  <a:close/>
                </a:path>
              </a:pathLst>
            </a:custGeom>
            <a:solidFill>
              <a:srgbClr val="E8E8E8"/>
            </a:solidFill>
          </p:spPr>
          <p:txBody>
            <a:bodyPr wrap="square" lIns="0" tIns="0" rIns="0" bIns="0" rtlCol="0"/>
            <a:lstStyle/>
            <a:p>
              <a:endParaRPr/>
            </a:p>
          </p:txBody>
        </p:sp>
      </p:grpSp>
      <p:pic>
        <p:nvPicPr>
          <p:cNvPr id="51" name="Picture 6">
            <a:extLst>
              <a:ext uri="{FF2B5EF4-FFF2-40B4-BE49-F238E27FC236}">
                <a16:creationId xmlns:a16="http://schemas.microsoft.com/office/drawing/2014/main" id="{CE3DEF03-18CC-4E4C-87D6-F3DC5513403E}"/>
              </a:ext>
            </a:extLst>
          </p:cNvPr>
          <p:cNvPicPr>
            <a:picLocks noChangeAspect="1"/>
          </p:cNvPicPr>
          <p:nvPr/>
        </p:nvPicPr>
        <p:blipFill>
          <a:blip r:embed="rId12"/>
          <a:srcRect l="3272" r="70162"/>
          <a:stretch>
            <a:fillRect/>
          </a:stretch>
        </p:blipFill>
        <p:spPr>
          <a:xfrm>
            <a:off x="-59495" y="36747"/>
            <a:ext cx="1257902" cy="12193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429000"/>
            <a:ext cx="8115300" cy="814726"/>
            <a:chOff x="0" y="0"/>
            <a:chExt cx="10820400" cy="1086302"/>
          </a:xfrm>
        </p:grpSpPr>
        <p:sp>
          <p:nvSpPr>
            <p:cNvPr id="3" name="AutoShape 3"/>
            <p:cNvSpPr/>
            <p:nvPr/>
          </p:nvSpPr>
          <p:spPr>
            <a:xfrm>
              <a:off x="0" y="0"/>
              <a:ext cx="10820400" cy="1086302"/>
            </a:xfrm>
            <a:prstGeom prst="rect">
              <a:avLst/>
            </a:prstGeom>
            <a:solidFill>
              <a:srgbClr val="FF5D00"/>
            </a:solidFill>
          </p:spPr>
        </p:sp>
        <p:sp>
          <p:nvSpPr>
            <p:cNvPr id="4" name="TextBox 4"/>
            <p:cNvSpPr txBox="1"/>
            <p:nvPr/>
          </p:nvSpPr>
          <p:spPr>
            <a:xfrm>
              <a:off x="563055" y="218200"/>
              <a:ext cx="10257345" cy="649902"/>
            </a:xfrm>
            <a:prstGeom prst="rect">
              <a:avLst/>
            </a:prstGeom>
          </p:spPr>
          <p:txBody>
            <a:bodyPr lIns="0" tIns="0" rIns="0" bIns="0" rtlCol="0" anchor="t">
              <a:spAutoFit/>
            </a:bodyPr>
            <a:lstStyle/>
            <a:p>
              <a:pPr>
                <a:lnSpc>
                  <a:spcPts val="3840"/>
                </a:lnSpc>
              </a:pPr>
              <a:r>
                <a:rPr lang="en-US" sz="3200">
                  <a:solidFill>
                    <a:srgbClr val="FFFFFF"/>
                  </a:solidFill>
                  <a:latin typeface="Nunito Sans Bold"/>
                </a:rPr>
                <a:t>History</a:t>
              </a:r>
            </a:p>
          </p:txBody>
        </p:sp>
      </p:grpSp>
      <p:sp>
        <p:nvSpPr>
          <p:cNvPr id="15" name="TextBox 15"/>
          <p:cNvSpPr txBox="1"/>
          <p:nvPr/>
        </p:nvSpPr>
        <p:spPr>
          <a:xfrm>
            <a:off x="1028700" y="1495425"/>
            <a:ext cx="6406976" cy="1203325"/>
          </a:xfrm>
          <a:prstGeom prst="rect">
            <a:avLst/>
          </a:prstGeom>
        </p:spPr>
        <p:txBody>
          <a:bodyPr lIns="0" tIns="0" rIns="0" bIns="0" rtlCol="0" anchor="t">
            <a:spAutoFit/>
          </a:bodyPr>
          <a:lstStyle/>
          <a:p>
            <a:pPr>
              <a:lnSpc>
                <a:spcPts val="9350"/>
              </a:lnSpc>
            </a:pPr>
            <a:r>
              <a:rPr lang="en-US" sz="8500" spc="-85">
                <a:solidFill>
                  <a:srgbClr val="FF5D00"/>
                </a:solidFill>
                <a:latin typeface="Nunito Bold"/>
              </a:rPr>
              <a:t>Design</a:t>
            </a:r>
          </a:p>
        </p:txBody>
      </p:sp>
      <p:sp>
        <p:nvSpPr>
          <p:cNvPr id="16" name="TextBox 16"/>
          <p:cNvSpPr txBox="1"/>
          <p:nvPr/>
        </p:nvSpPr>
        <p:spPr>
          <a:xfrm>
            <a:off x="1198407" y="4436745"/>
            <a:ext cx="7339457" cy="1346835"/>
          </a:xfrm>
          <a:prstGeom prst="rect">
            <a:avLst/>
          </a:prstGeom>
        </p:spPr>
        <p:txBody>
          <a:bodyPr lIns="0" tIns="0" rIns="0" bIns="0" rtlCol="0" anchor="t">
            <a:spAutoFit/>
          </a:bodyPr>
          <a:lstStyle/>
          <a:p>
            <a:pPr marL="0" lvl="0" indent="0">
              <a:lnSpc>
                <a:spcPts val="3600"/>
              </a:lnSpc>
            </a:pPr>
            <a:r>
              <a:rPr lang="en-US" sz="2400">
                <a:solidFill>
                  <a:srgbClr val="1E1F1B"/>
                </a:solidFill>
                <a:latin typeface="Nunito"/>
              </a:rPr>
              <a:t>The history section saves the URLs searched by the user. It's then saved into the external Firebase database.</a:t>
            </a:r>
          </a:p>
        </p:txBody>
      </p:sp>
      <p:grpSp>
        <p:nvGrpSpPr>
          <p:cNvPr id="17" name="object 3">
            <a:extLst>
              <a:ext uri="{FF2B5EF4-FFF2-40B4-BE49-F238E27FC236}">
                <a16:creationId xmlns:a16="http://schemas.microsoft.com/office/drawing/2014/main" id="{C1892E28-FF75-4F69-9F0A-E9F2AC97E50A}"/>
              </a:ext>
            </a:extLst>
          </p:cNvPr>
          <p:cNvGrpSpPr/>
          <p:nvPr/>
        </p:nvGrpSpPr>
        <p:grpSpPr>
          <a:xfrm>
            <a:off x="11550961" y="1028700"/>
            <a:ext cx="4164329" cy="8244840"/>
            <a:chOff x="11550961" y="1028700"/>
            <a:chExt cx="4164329" cy="8244840"/>
          </a:xfrm>
        </p:grpSpPr>
        <p:sp>
          <p:nvSpPr>
            <p:cNvPr id="18" name="object 4">
              <a:extLst>
                <a:ext uri="{FF2B5EF4-FFF2-40B4-BE49-F238E27FC236}">
                  <a16:creationId xmlns:a16="http://schemas.microsoft.com/office/drawing/2014/main" id="{E6E40A7B-A107-4F34-9293-968CD0D5B695}"/>
                </a:ext>
              </a:extLst>
            </p:cNvPr>
            <p:cNvSpPr/>
            <p:nvPr/>
          </p:nvSpPr>
          <p:spPr>
            <a:xfrm>
              <a:off x="11635730" y="1069105"/>
              <a:ext cx="3994785" cy="8164195"/>
            </a:xfrm>
            <a:custGeom>
              <a:avLst/>
              <a:gdLst/>
              <a:ahLst/>
              <a:cxnLst/>
              <a:rect l="l" t="t" r="r" b="b"/>
              <a:pathLst>
                <a:path w="3994784" h="8164195">
                  <a:moveTo>
                    <a:pt x="3431124" y="8163985"/>
                  </a:moveTo>
                  <a:lnTo>
                    <a:pt x="563108" y="8163985"/>
                  </a:lnTo>
                  <a:lnTo>
                    <a:pt x="514545" y="8161914"/>
                  </a:lnTo>
                  <a:lnTo>
                    <a:pt x="467126" y="8155816"/>
                  </a:lnTo>
                  <a:lnTo>
                    <a:pt x="421018" y="8145860"/>
                  </a:lnTo>
                  <a:lnTo>
                    <a:pt x="376391" y="8132216"/>
                  </a:lnTo>
                  <a:lnTo>
                    <a:pt x="333415" y="8115053"/>
                  </a:lnTo>
                  <a:lnTo>
                    <a:pt x="292259" y="8094541"/>
                  </a:lnTo>
                  <a:lnTo>
                    <a:pt x="253093" y="8070850"/>
                  </a:lnTo>
                  <a:lnTo>
                    <a:pt x="216087" y="8044149"/>
                  </a:lnTo>
                  <a:lnTo>
                    <a:pt x="181409" y="8014609"/>
                  </a:lnTo>
                  <a:lnTo>
                    <a:pt x="149229" y="7982397"/>
                  </a:lnTo>
                  <a:lnTo>
                    <a:pt x="119717" y="7947685"/>
                  </a:lnTo>
                  <a:lnTo>
                    <a:pt x="93043" y="7910642"/>
                  </a:lnTo>
                  <a:lnTo>
                    <a:pt x="69375" y="7871438"/>
                  </a:lnTo>
                  <a:lnTo>
                    <a:pt x="48883" y="7830242"/>
                  </a:lnTo>
                  <a:lnTo>
                    <a:pt x="31737" y="7787224"/>
                  </a:lnTo>
                  <a:lnTo>
                    <a:pt x="18106" y="7742554"/>
                  </a:lnTo>
                  <a:lnTo>
                    <a:pt x="8160" y="7696400"/>
                  </a:lnTo>
                  <a:lnTo>
                    <a:pt x="2068" y="7648934"/>
                  </a:lnTo>
                  <a:lnTo>
                    <a:pt x="0" y="7600324"/>
                  </a:lnTo>
                  <a:lnTo>
                    <a:pt x="0" y="563660"/>
                  </a:lnTo>
                  <a:lnTo>
                    <a:pt x="2068" y="515050"/>
                  </a:lnTo>
                  <a:lnTo>
                    <a:pt x="8160" y="467584"/>
                  </a:lnTo>
                  <a:lnTo>
                    <a:pt x="18106" y="421431"/>
                  </a:lnTo>
                  <a:lnTo>
                    <a:pt x="31737" y="376760"/>
                  </a:lnTo>
                  <a:lnTo>
                    <a:pt x="48883" y="333742"/>
                  </a:lnTo>
                  <a:lnTo>
                    <a:pt x="69375" y="292546"/>
                  </a:lnTo>
                  <a:lnTo>
                    <a:pt x="93043" y="253342"/>
                  </a:lnTo>
                  <a:lnTo>
                    <a:pt x="119717" y="216299"/>
                  </a:lnTo>
                  <a:lnTo>
                    <a:pt x="149229" y="181587"/>
                  </a:lnTo>
                  <a:lnTo>
                    <a:pt x="181409" y="149376"/>
                  </a:lnTo>
                  <a:lnTo>
                    <a:pt x="216087" y="119835"/>
                  </a:lnTo>
                  <a:lnTo>
                    <a:pt x="253094" y="93134"/>
                  </a:lnTo>
                  <a:lnTo>
                    <a:pt x="292260" y="69443"/>
                  </a:lnTo>
                  <a:lnTo>
                    <a:pt x="333415" y="48931"/>
                  </a:lnTo>
                  <a:lnTo>
                    <a:pt x="376391" y="31768"/>
                  </a:lnTo>
                  <a:lnTo>
                    <a:pt x="421018" y="18124"/>
                  </a:lnTo>
                  <a:lnTo>
                    <a:pt x="467127" y="8168"/>
                  </a:lnTo>
                  <a:lnTo>
                    <a:pt x="514548" y="2070"/>
                  </a:lnTo>
                  <a:lnTo>
                    <a:pt x="563108" y="0"/>
                  </a:lnTo>
                  <a:lnTo>
                    <a:pt x="3431127" y="0"/>
                  </a:lnTo>
                  <a:lnTo>
                    <a:pt x="3479687" y="2070"/>
                  </a:lnTo>
                  <a:lnTo>
                    <a:pt x="3527106" y="8168"/>
                  </a:lnTo>
                  <a:lnTo>
                    <a:pt x="3573214" y="18124"/>
                  </a:lnTo>
                  <a:lnTo>
                    <a:pt x="3617841" y="31768"/>
                  </a:lnTo>
                  <a:lnTo>
                    <a:pt x="3660817" y="48931"/>
                  </a:lnTo>
                  <a:lnTo>
                    <a:pt x="3701972" y="69443"/>
                  </a:lnTo>
                  <a:lnTo>
                    <a:pt x="3741138" y="93134"/>
                  </a:lnTo>
                  <a:lnTo>
                    <a:pt x="3778145" y="119835"/>
                  </a:lnTo>
                  <a:lnTo>
                    <a:pt x="3812823" y="149376"/>
                  </a:lnTo>
                  <a:lnTo>
                    <a:pt x="3845002" y="181587"/>
                  </a:lnTo>
                  <a:lnTo>
                    <a:pt x="3867535" y="208090"/>
                  </a:lnTo>
                  <a:lnTo>
                    <a:pt x="542924" y="208090"/>
                  </a:lnTo>
                  <a:lnTo>
                    <a:pt x="493771" y="211710"/>
                  </a:lnTo>
                  <a:lnTo>
                    <a:pt x="446837" y="222224"/>
                  </a:lnTo>
                  <a:lnTo>
                    <a:pt x="402642" y="239113"/>
                  </a:lnTo>
                  <a:lnTo>
                    <a:pt x="361704" y="261859"/>
                  </a:lnTo>
                  <a:lnTo>
                    <a:pt x="324542" y="289941"/>
                  </a:lnTo>
                  <a:lnTo>
                    <a:pt x="291675" y="322841"/>
                  </a:lnTo>
                  <a:lnTo>
                    <a:pt x="263620" y="360039"/>
                  </a:lnTo>
                  <a:lnTo>
                    <a:pt x="240897" y="401017"/>
                  </a:lnTo>
                  <a:lnTo>
                    <a:pt x="224024" y="445256"/>
                  </a:lnTo>
                  <a:lnTo>
                    <a:pt x="213520" y="492235"/>
                  </a:lnTo>
                  <a:lnTo>
                    <a:pt x="209904" y="541437"/>
                  </a:lnTo>
                  <a:lnTo>
                    <a:pt x="209904" y="7632650"/>
                  </a:lnTo>
                  <a:lnTo>
                    <a:pt x="213520" y="7681851"/>
                  </a:lnTo>
                  <a:lnTo>
                    <a:pt x="224024" y="7728831"/>
                  </a:lnTo>
                  <a:lnTo>
                    <a:pt x="240897" y="7773070"/>
                  </a:lnTo>
                  <a:lnTo>
                    <a:pt x="263620" y="7814048"/>
                  </a:lnTo>
                  <a:lnTo>
                    <a:pt x="291675" y="7851246"/>
                  </a:lnTo>
                  <a:lnTo>
                    <a:pt x="324542" y="7884146"/>
                  </a:lnTo>
                  <a:lnTo>
                    <a:pt x="361704" y="7912228"/>
                  </a:lnTo>
                  <a:lnTo>
                    <a:pt x="402642" y="7934973"/>
                  </a:lnTo>
                  <a:lnTo>
                    <a:pt x="446837" y="7951863"/>
                  </a:lnTo>
                  <a:lnTo>
                    <a:pt x="493771" y="7962377"/>
                  </a:lnTo>
                  <a:lnTo>
                    <a:pt x="542924" y="7965997"/>
                  </a:lnTo>
                  <a:lnTo>
                    <a:pt x="3858945" y="7965997"/>
                  </a:lnTo>
                  <a:lnTo>
                    <a:pt x="3845002" y="7982397"/>
                  </a:lnTo>
                  <a:lnTo>
                    <a:pt x="3812823" y="8014609"/>
                  </a:lnTo>
                  <a:lnTo>
                    <a:pt x="3778145" y="8044149"/>
                  </a:lnTo>
                  <a:lnTo>
                    <a:pt x="3741138" y="8070850"/>
                  </a:lnTo>
                  <a:lnTo>
                    <a:pt x="3701972" y="8094541"/>
                  </a:lnTo>
                  <a:lnTo>
                    <a:pt x="3660817" y="8115053"/>
                  </a:lnTo>
                  <a:lnTo>
                    <a:pt x="3617841" y="8132216"/>
                  </a:lnTo>
                  <a:lnTo>
                    <a:pt x="3573214" y="8145860"/>
                  </a:lnTo>
                  <a:lnTo>
                    <a:pt x="3527106" y="8155816"/>
                  </a:lnTo>
                  <a:lnTo>
                    <a:pt x="3479686" y="8161914"/>
                  </a:lnTo>
                  <a:lnTo>
                    <a:pt x="3431124" y="8163985"/>
                  </a:lnTo>
                  <a:close/>
                </a:path>
                <a:path w="3994784" h="8164195">
                  <a:moveTo>
                    <a:pt x="2833705" y="486889"/>
                  </a:moveTo>
                  <a:lnTo>
                    <a:pt x="1164563" y="486889"/>
                  </a:lnTo>
                  <a:lnTo>
                    <a:pt x="1114919" y="480127"/>
                  </a:lnTo>
                  <a:lnTo>
                    <a:pt x="1070151" y="461075"/>
                  </a:lnTo>
                  <a:lnTo>
                    <a:pt x="1032112" y="431584"/>
                  </a:lnTo>
                  <a:lnTo>
                    <a:pt x="1002650" y="393507"/>
                  </a:lnTo>
                  <a:lnTo>
                    <a:pt x="983617" y="348696"/>
                  </a:lnTo>
                  <a:lnTo>
                    <a:pt x="976861" y="299003"/>
                  </a:lnTo>
                  <a:lnTo>
                    <a:pt x="976861" y="208090"/>
                  </a:lnTo>
                  <a:lnTo>
                    <a:pt x="3021407" y="208090"/>
                  </a:lnTo>
                  <a:lnTo>
                    <a:pt x="3021407" y="258596"/>
                  </a:lnTo>
                  <a:lnTo>
                    <a:pt x="2476464" y="258596"/>
                  </a:lnTo>
                  <a:lnTo>
                    <a:pt x="2457511" y="262511"/>
                  </a:lnTo>
                  <a:lnTo>
                    <a:pt x="2441396" y="273244"/>
                  </a:lnTo>
                  <a:lnTo>
                    <a:pt x="2440338" y="274759"/>
                  </a:lnTo>
                  <a:lnTo>
                    <a:pt x="1731708" y="274759"/>
                  </a:lnTo>
                  <a:lnTo>
                    <a:pt x="1718684" y="277284"/>
                  </a:lnTo>
                  <a:lnTo>
                    <a:pt x="1707741" y="284355"/>
                  </a:lnTo>
                  <a:lnTo>
                    <a:pt x="1700204" y="295214"/>
                  </a:lnTo>
                  <a:lnTo>
                    <a:pt x="1697397" y="309104"/>
                  </a:lnTo>
                  <a:lnTo>
                    <a:pt x="1700204" y="322993"/>
                  </a:lnTo>
                  <a:lnTo>
                    <a:pt x="1707741" y="333852"/>
                  </a:lnTo>
                  <a:lnTo>
                    <a:pt x="1718684" y="340923"/>
                  </a:lnTo>
                  <a:lnTo>
                    <a:pt x="1731708" y="343449"/>
                  </a:lnTo>
                  <a:lnTo>
                    <a:pt x="2439626" y="343449"/>
                  </a:lnTo>
                  <a:lnTo>
                    <a:pt x="2440639" y="344964"/>
                  </a:lnTo>
                  <a:lnTo>
                    <a:pt x="2456659" y="355697"/>
                  </a:lnTo>
                  <a:lnTo>
                    <a:pt x="2476464" y="359611"/>
                  </a:lnTo>
                  <a:lnTo>
                    <a:pt x="3010015" y="359611"/>
                  </a:lnTo>
                  <a:lnTo>
                    <a:pt x="2995618" y="393507"/>
                  </a:lnTo>
                  <a:lnTo>
                    <a:pt x="2966156" y="431584"/>
                  </a:lnTo>
                  <a:lnTo>
                    <a:pt x="2928117" y="461075"/>
                  </a:lnTo>
                  <a:lnTo>
                    <a:pt x="2883349" y="480127"/>
                  </a:lnTo>
                  <a:lnTo>
                    <a:pt x="2833705" y="486889"/>
                  </a:lnTo>
                  <a:close/>
                </a:path>
                <a:path w="3994784" h="8164195">
                  <a:moveTo>
                    <a:pt x="3858945" y="7965997"/>
                  </a:moveTo>
                  <a:lnTo>
                    <a:pt x="3455344" y="7965997"/>
                  </a:lnTo>
                  <a:lnTo>
                    <a:pt x="3504497" y="7962377"/>
                  </a:lnTo>
                  <a:lnTo>
                    <a:pt x="3551431" y="7951863"/>
                  </a:lnTo>
                  <a:lnTo>
                    <a:pt x="3595626" y="7934973"/>
                  </a:lnTo>
                  <a:lnTo>
                    <a:pt x="3636564" y="7912228"/>
                  </a:lnTo>
                  <a:lnTo>
                    <a:pt x="3673726" y="7884146"/>
                  </a:lnTo>
                  <a:lnTo>
                    <a:pt x="3706593" y="7851246"/>
                  </a:lnTo>
                  <a:lnTo>
                    <a:pt x="3734648" y="7814048"/>
                  </a:lnTo>
                  <a:lnTo>
                    <a:pt x="3757371" y="7773070"/>
                  </a:lnTo>
                  <a:lnTo>
                    <a:pt x="3774244" y="7728831"/>
                  </a:lnTo>
                  <a:lnTo>
                    <a:pt x="3784748" y="7681851"/>
                  </a:lnTo>
                  <a:lnTo>
                    <a:pt x="3788364" y="7632650"/>
                  </a:lnTo>
                  <a:lnTo>
                    <a:pt x="3786346" y="7632650"/>
                  </a:lnTo>
                  <a:lnTo>
                    <a:pt x="3786346" y="541437"/>
                  </a:lnTo>
                  <a:lnTo>
                    <a:pt x="3782730" y="492235"/>
                  </a:lnTo>
                  <a:lnTo>
                    <a:pt x="3772226" y="445256"/>
                  </a:lnTo>
                  <a:lnTo>
                    <a:pt x="3755353" y="401017"/>
                  </a:lnTo>
                  <a:lnTo>
                    <a:pt x="3732630" y="360039"/>
                  </a:lnTo>
                  <a:lnTo>
                    <a:pt x="3704575" y="322841"/>
                  </a:lnTo>
                  <a:lnTo>
                    <a:pt x="3671707" y="289941"/>
                  </a:lnTo>
                  <a:lnTo>
                    <a:pt x="3634545" y="261859"/>
                  </a:lnTo>
                  <a:lnTo>
                    <a:pt x="3593608" y="239113"/>
                  </a:lnTo>
                  <a:lnTo>
                    <a:pt x="3549413" y="222224"/>
                  </a:lnTo>
                  <a:lnTo>
                    <a:pt x="3502479" y="211710"/>
                  </a:lnTo>
                  <a:lnTo>
                    <a:pt x="3453325" y="208090"/>
                  </a:lnTo>
                  <a:lnTo>
                    <a:pt x="3867535" y="208090"/>
                  </a:lnTo>
                  <a:lnTo>
                    <a:pt x="3901189" y="253342"/>
                  </a:lnTo>
                  <a:lnTo>
                    <a:pt x="3924857" y="292546"/>
                  </a:lnTo>
                  <a:lnTo>
                    <a:pt x="3945392" y="333852"/>
                  </a:lnTo>
                  <a:lnTo>
                    <a:pt x="3962495" y="376760"/>
                  </a:lnTo>
                  <a:lnTo>
                    <a:pt x="3976125" y="421431"/>
                  </a:lnTo>
                  <a:lnTo>
                    <a:pt x="3986072" y="467584"/>
                  </a:lnTo>
                  <a:lnTo>
                    <a:pt x="3992164" y="515050"/>
                  </a:lnTo>
                  <a:lnTo>
                    <a:pt x="3994232" y="563660"/>
                  </a:lnTo>
                  <a:lnTo>
                    <a:pt x="3994232" y="7600324"/>
                  </a:lnTo>
                  <a:lnTo>
                    <a:pt x="3992164" y="7648934"/>
                  </a:lnTo>
                  <a:lnTo>
                    <a:pt x="3986072" y="7696400"/>
                  </a:lnTo>
                  <a:lnTo>
                    <a:pt x="3976125" y="7742554"/>
                  </a:lnTo>
                  <a:lnTo>
                    <a:pt x="3962495" y="7787224"/>
                  </a:lnTo>
                  <a:lnTo>
                    <a:pt x="3945348" y="7830242"/>
                  </a:lnTo>
                  <a:lnTo>
                    <a:pt x="3924857" y="7871438"/>
                  </a:lnTo>
                  <a:lnTo>
                    <a:pt x="3901189" y="7910642"/>
                  </a:lnTo>
                  <a:lnTo>
                    <a:pt x="3874514" y="7947685"/>
                  </a:lnTo>
                  <a:lnTo>
                    <a:pt x="3858945" y="7965997"/>
                  </a:lnTo>
                  <a:close/>
                </a:path>
                <a:path w="3994784" h="8164195">
                  <a:moveTo>
                    <a:pt x="3010015" y="359611"/>
                  </a:moveTo>
                  <a:lnTo>
                    <a:pt x="2476464" y="359611"/>
                  </a:lnTo>
                  <a:lnTo>
                    <a:pt x="2496269" y="355697"/>
                  </a:lnTo>
                  <a:lnTo>
                    <a:pt x="2512289" y="344964"/>
                  </a:lnTo>
                  <a:lnTo>
                    <a:pt x="2523011" y="328928"/>
                  </a:lnTo>
                  <a:lnTo>
                    <a:pt x="2526922" y="309104"/>
                  </a:lnTo>
                  <a:lnTo>
                    <a:pt x="2523011" y="289280"/>
                  </a:lnTo>
                  <a:lnTo>
                    <a:pt x="2512289" y="273243"/>
                  </a:lnTo>
                  <a:lnTo>
                    <a:pt x="2496269" y="262511"/>
                  </a:lnTo>
                  <a:lnTo>
                    <a:pt x="2476464" y="258596"/>
                  </a:lnTo>
                  <a:lnTo>
                    <a:pt x="3021407" y="258596"/>
                  </a:lnTo>
                  <a:lnTo>
                    <a:pt x="3021407" y="299003"/>
                  </a:lnTo>
                  <a:lnTo>
                    <a:pt x="3014652" y="348696"/>
                  </a:lnTo>
                  <a:lnTo>
                    <a:pt x="3010015" y="359611"/>
                  </a:lnTo>
                  <a:close/>
                </a:path>
                <a:path w="3994784" h="8164195">
                  <a:moveTo>
                    <a:pt x="2439626" y="343449"/>
                  </a:moveTo>
                  <a:lnTo>
                    <a:pt x="2216102" y="343449"/>
                  </a:lnTo>
                  <a:lnTo>
                    <a:pt x="2229127" y="340923"/>
                  </a:lnTo>
                  <a:lnTo>
                    <a:pt x="2240070" y="333852"/>
                  </a:lnTo>
                  <a:lnTo>
                    <a:pt x="2247607" y="322993"/>
                  </a:lnTo>
                  <a:lnTo>
                    <a:pt x="2250413" y="309104"/>
                  </a:lnTo>
                  <a:lnTo>
                    <a:pt x="2247607" y="295214"/>
                  </a:lnTo>
                  <a:lnTo>
                    <a:pt x="2240070" y="284355"/>
                  </a:lnTo>
                  <a:lnTo>
                    <a:pt x="2229127" y="277284"/>
                  </a:lnTo>
                  <a:lnTo>
                    <a:pt x="2216102" y="274759"/>
                  </a:lnTo>
                  <a:lnTo>
                    <a:pt x="2440338" y="274759"/>
                  </a:lnTo>
                  <a:lnTo>
                    <a:pt x="2430201" y="289280"/>
                  </a:lnTo>
                  <a:lnTo>
                    <a:pt x="2426006" y="309104"/>
                  </a:lnTo>
                  <a:lnTo>
                    <a:pt x="2429917" y="328928"/>
                  </a:lnTo>
                  <a:lnTo>
                    <a:pt x="2439626" y="343449"/>
                  </a:lnTo>
                  <a:close/>
                </a:path>
              </a:pathLst>
            </a:custGeom>
            <a:solidFill>
              <a:srgbClr val="000000"/>
            </a:solidFill>
          </p:spPr>
          <p:txBody>
            <a:bodyPr wrap="square" lIns="0" tIns="0" rIns="0" bIns="0" rtlCol="0"/>
            <a:lstStyle/>
            <a:p>
              <a:endParaRPr/>
            </a:p>
          </p:txBody>
        </p:sp>
        <p:pic>
          <p:nvPicPr>
            <p:cNvPr id="19" name="object 5">
              <a:extLst>
                <a:ext uri="{FF2B5EF4-FFF2-40B4-BE49-F238E27FC236}">
                  <a16:creationId xmlns:a16="http://schemas.microsoft.com/office/drawing/2014/main" id="{074577AA-1D59-48FF-9991-DFE1131B8366}"/>
                </a:ext>
              </a:extLst>
            </p:cNvPr>
            <p:cNvPicPr/>
            <p:nvPr/>
          </p:nvPicPr>
          <p:blipFill>
            <a:blip r:embed="rId2" cstate="print"/>
            <a:stretch>
              <a:fillRect/>
            </a:stretch>
          </p:blipFill>
          <p:spPr>
            <a:xfrm>
              <a:off x="11846035" y="1277317"/>
              <a:ext cx="3577664" cy="7761711"/>
            </a:xfrm>
            <a:prstGeom prst="rect">
              <a:avLst/>
            </a:prstGeom>
          </p:spPr>
        </p:pic>
        <p:sp>
          <p:nvSpPr>
            <p:cNvPr id="20" name="object 6">
              <a:extLst>
                <a:ext uri="{FF2B5EF4-FFF2-40B4-BE49-F238E27FC236}">
                  <a16:creationId xmlns:a16="http://schemas.microsoft.com/office/drawing/2014/main" id="{41F4BFFB-BEE6-4084-A371-C6514A69724F}"/>
                </a:ext>
              </a:extLst>
            </p:cNvPr>
            <p:cNvSpPr/>
            <p:nvPr/>
          </p:nvSpPr>
          <p:spPr>
            <a:xfrm>
              <a:off x="13333128" y="1343864"/>
              <a:ext cx="553085" cy="69215"/>
            </a:xfrm>
            <a:custGeom>
              <a:avLst/>
              <a:gdLst/>
              <a:ahLst/>
              <a:cxnLst/>
              <a:rect l="l" t="t" r="r" b="b"/>
              <a:pathLst>
                <a:path w="553084" h="69215">
                  <a:moveTo>
                    <a:pt x="518705" y="68689"/>
                  </a:moveTo>
                  <a:lnTo>
                    <a:pt x="34311" y="68689"/>
                  </a:lnTo>
                  <a:lnTo>
                    <a:pt x="21286" y="66164"/>
                  </a:lnTo>
                  <a:lnTo>
                    <a:pt x="10343" y="59093"/>
                  </a:lnTo>
                  <a:lnTo>
                    <a:pt x="2806" y="48234"/>
                  </a:lnTo>
                  <a:lnTo>
                    <a:pt x="0" y="34344"/>
                  </a:lnTo>
                  <a:lnTo>
                    <a:pt x="2806" y="20455"/>
                  </a:lnTo>
                  <a:lnTo>
                    <a:pt x="10343" y="9596"/>
                  </a:lnTo>
                  <a:lnTo>
                    <a:pt x="21286" y="2525"/>
                  </a:lnTo>
                  <a:lnTo>
                    <a:pt x="34311" y="0"/>
                  </a:lnTo>
                  <a:lnTo>
                    <a:pt x="518705" y="0"/>
                  </a:lnTo>
                  <a:lnTo>
                    <a:pt x="531729" y="2525"/>
                  </a:lnTo>
                  <a:lnTo>
                    <a:pt x="542672" y="9596"/>
                  </a:lnTo>
                  <a:lnTo>
                    <a:pt x="550209" y="20455"/>
                  </a:lnTo>
                  <a:lnTo>
                    <a:pt x="553016" y="34344"/>
                  </a:lnTo>
                  <a:lnTo>
                    <a:pt x="550209" y="48234"/>
                  </a:lnTo>
                  <a:lnTo>
                    <a:pt x="542672" y="59093"/>
                  </a:lnTo>
                  <a:lnTo>
                    <a:pt x="531729" y="66164"/>
                  </a:lnTo>
                  <a:lnTo>
                    <a:pt x="518705" y="68689"/>
                  </a:lnTo>
                  <a:close/>
                </a:path>
              </a:pathLst>
            </a:custGeom>
            <a:solidFill>
              <a:srgbClr val="545454"/>
            </a:solidFill>
          </p:spPr>
          <p:txBody>
            <a:bodyPr wrap="square" lIns="0" tIns="0" rIns="0" bIns="0" rtlCol="0"/>
            <a:lstStyle/>
            <a:p>
              <a:endParaRPr/>
            </a:p>
          </p:txBody>
        </p:sp>
        <p:pic>
          <p:nvPicPr>
            <p:cNvPr id="21" name="object 7">
              <a:extLst>
                <a:ext uri="{FF2B5EF4-FFF2-40B4-BE49-F238E27FC236}">
                  <a16:creationId xmlns:a16="http://schemas.microsoft.com/office/drawing/2014/main" id="{323AB046-B2A7-4CD9-8C62-561D3F5B1A97}"/>
                </a:ext>
              </a:extLst>
            </p:cNvPr>
            <p:cNvPicPr/>
            <p:nvPr/>
          </p:nvPicPr>
          <p:blipFill>
            <a:blip r:embed="rId3" cstate="print"/>
            <a:stretch>
              <a:fillRect/>
            </a:stretch>
          </p:blipFill>
          <p:spPr>
            <a:xfrm>
              <a:off x="14061702" y="1327700"/>
              <a:ext cx="100985" cy="101018"/>
            </a:xfrm>
            <a:prstGeom prst="rect">
              <a:avLst/>
            </a:prstGeom>
          </p:spPr>
        </p:pic>
        <p:sp>
          <p:nvSpPr>
            <p:cNvPr id="22" name="object 8">
              <a:extLst>
                <a:ext uri="{FF2B5EF4-FFF2-40B4-BE49-F238E27FC236}">
                  <a16:creationId xmlns:a16="http://schemas.microsoft.com/office/drawing/2014/main" id="{45E2ECA4-4A9E-4C7D-979D-EB460E0B3F12}"/>
                </a:ext>
              </a:extLst>
            </p:cNvPr>
            <p:cNvSpPr/>
            <p:nvPr/>
          </p:nvSpPr>
          <p:spPr>
            <a:xfrm>
              <a:off x="11550955" y="2119667"/>
              <a:ext cx="4164329" cy="1951989"/>
            </a:xfrm>
            <a:custGeom>
              <a:avLst/>
              <a:gdLst/>
              <a:ahLst/>
              <a:cxnLst/>
              <a:rect l="l" t="t" r="r" b="b"/>
              <a:pathLst>
                <a:path w="4164330" h="1951989">
                  <a:moveTo>
                    <a:pt x="44399" y="1337424"/>
                  </a:moveTo>
                  <a:lnTo>
                    <a:pt x="27254" y="1340954"/>
                  </a:lnTo>
                  <a:lnTo>
                    <a:pt x="13119" y="1350556"/>
                  </a:lnTo>
                  <a:lnTo>
                    <a:pt x="3530" y="1364703"/>
                  </a:lnTo>
                  <a:lnTo>
                    <a:pt x="0" y="1381874"/>
                  </a:lnTo>
                  <a:lnTo>
                    <a:pt x="0" y="1907146"/>
                  </a:lnTo>
                  <a:lnTo>
                    <a:pt x="3530" y="1924316"/>
                  </a:lnTo>
                  <a:lnTo>
                    <a:pt x="13119" y="1938464"/>
                  </a:lnTo>
                  <a:lnTo>
                    <a:pt x="27254" y="1948053"/>
                  </a:lnTo>
                  <a:lnTo>
                    <a:pt x="44399" y="1951596"/>
                  </a:lnTo>
                  <a:lnTo>
                    <a:pt x="44399" y="1337424"/>
                  </a:lnTo>
                  <a:close/>
                </a:path>
                <a:path w="4164330" h="1951989">
                  <a:moveTo>
                    <a:pt x="44399" y="591934"/>
                  </a:moveTo>
                  <a:lnTo>
                    <a:pt x="27254" y="595160"/>
                  </a:lnTo>
                  <a:lnTo>
                    <a:pt x="13119" y="604062"/>
                  </a:lnTo>
                  <a:lnTo>
                    <a:pt x="3530" y="617512"/>
                  </a:lnTo>
                  <a:lnTo>
                    <a:pt x="0" y="634365"/>
                  </a:lnTo>
                  <a:lnTo>
                    <a:pt x="0" y="1159637"/>
                  </a:lnTo>
                  <a:lnTo>
                    <a:pt x="3530" y="1176807"/>
                  </a:lnTo>
                  <a:lnTo>
                    <a:pt x="13119" y="1190955"/>
                  </a:lnTo>
                  <a:lnTo>
                    <a:pt x="27254" y="1200556"/>
                  </a:lnTo>
                  <a:lnTo>
                    <a:pt x="44399" y="1204087"/>
                  </a:lnTo>
                  <a:lnTo>
                    <a:pt x="44399" y="591934"/>
                  </a:lnTo>
                  <a:close/>
                </a:path>
                <a:path w="4164330" h="1951989">
                  <a:moveTo>
                    <a:pt x="44399" y="0"/>
                  </a:moveTo>
                  <a:lnTo>
                    <a:pt x="27254" y="3213"/>
                  </a:lnTo>
                  <a:lnTo>
                    <a:pt x="13119" y="12115"/>
                  </a:lnTo>
                  <a:lnTo>
                    <a:pt x="3530" y="25565"/>
                  </a:lnTo>
                  <a:lnTo>
                    <a:pt x="0" y="42418"/>
                  </a:lnTo>
                  <a:lnTo>
                    <a:pt x="0" y="294957"/>
                  </a:lnTo>
                  <a:lnTo>
                    <a:pt x="3530" y="312127"/>
                  </a:lnTo>
                  <a:lnTo>
                    <a:pt x="13119" y="326275"/>
                  </a:lnTo>
                  <a:lnTo>
                    <a:pt x="27254" y="335864"/>
                  </a:lnTo>
                  <a:lnTo>
                    <a:pt x="44399" y="339407"/>
                  </a:lnTo>
                  <a:lnTo>
                    <a:pt x="44399" y="0"/>
                  </a:lnTo>
                  <a:close/>
                </a:path>
                <a:path w="4164330" h="1951989">
                  <a:moveTo>
                    <a:pt x="4163771" y="838415"/>
                  </a:moveTo>
                  <a:lnTo>
                    <a:pt x="4160240" y="821245"/>
                  </a:lnTo>
                  <a:lnTo>
                    <a:pt x="4150652" y="807097"/>
                  </a:lnTo>
                  <a:lnTo>
                    <a:pt x="4136529" y="797509"/>
                  </a:lnTo>
                  <a:lnTo>
                    <a:pt x="4119372" y="793965"/>
                  </a:lnTo>
                  <a:lnTo>
                    <a:pt x="4119372" y="1777847"/>
                  </a:lnTo>
                  <a:lnTo>
                    <a:pt x="4136529" y="1774317"/>
                  </a:lnTo>
                  <a:lnTo>
                    <a:pt x="4150652" y="1764715"/>
                  </a:lnTo>
                  <a:lnTo>
                    <a:pt x="4160240" y="1750568"/>
                  </a:lnTo>
                  <a:lnTo>
                    <a:pt x="4163771" y="1733397"/>
                  </a:lnTo>
                  <a:lnTo>
                    <a:pt x="4163771" y="838415"/>
                  </a:lnTo>
                  <a:close/>
                </a:path>
              </a:pathLst>
            </a:custGeom>
            <a:solidFill>
              <a:srgbClr val="2E2E2E"/>
            </a:solidFill>
          </p:spPr>
          <p:txBody>
            <a:bodyPr wrap="square" lIns="0" tIns="0" rIns="0" bIns="0" rtlCol="0"/>
            <a:lstStyle/>
            <a:p>
              <a:endParaRPr/>
            </a:p>
          </p:txBody>
        </p:sp>
        <p:sp>
          <p:nvSpPr>
            <p:cNvPr id="23" name="object 9">
              <a:extLst>
                <a:ext uri="{FF2B5EF4-FFF2-40B4-BE49-F238E27FC236}">
                  <a16:creationId xmlns:a16="http://schemas.microsoft.com/office/drawing/2014/main" id="{7F8D7B24-A25F-4800-B3C6-44FD08217D11}"/>
                </a:ext>
              </a:extLst>
            </p:cNvPr>
            <p:cNvSpPr/>
            <p:nvPr/>
          </p:nvSpPr>
          <p:spPr>
            <a:xfrm>
              <a:off x="11595364" y="1028700"/>
              <a:ext cx="4075429" cy="8244840"/>
            </a:xfrm>
            <a:custGeom>
              <a:avLst/>
              <a:gdLst/>
              <a:ahLst/>
              <a:cxnLst/>
              <a:rect l="l" t="t" r="r" b="b"/>
              <a:pathLst>
                <a:path w="4075430" h="8244840">
                  <a:moveTo>
                    <a:pt x="3471490" y="8244796"/>
                  </a:moveTo>
                  <a:lnTo>
                    <a:pt x="603474" y="8244796"/>
                  </a:lnTo>
                  <a:lnTo>
                    <a:pt x="556347" y="8242977"/>
                  </a:lnTo>
                  <a:lnTo>
                    <a:pt x="510207" y="8237609"/>
                  </a:lnTo>
                  <a:lnTo>
                    <a:pt x="465187" y="8228828"/>
                  </a:lnTo>
                  <a:lnTo>
                    <a:pt x="421423" y="8216768"/>
                  </a:lnTo>
                  <a:lnTo>
                    <a:pt x="379048" y="8201564"/>
                  </a:lnTo>
                  <a:lnTo>
                    <a:pt x="338199" y="8183351"/>
                  </a:lnTo>
                  <a:lnTo>
                    <a:pt x="299008" y="8162264"/>
                  </a:lnTo>
                  <a:lnTo>
                    <a:pt x="261612" y="8138437"/>
                  </a:lnTo>
                  <a:lnTo>
                    <a:pt x="226144" y="8112005"/>
                  </a:lnTo>
                  <a:lnTo>
                    <a:pt x="192740" y="8083103"/>
                  </a:lnTo>
                  <a:lnTo>
                    <a:pt x="161534" y="8051867"/>
                  </a:lnTo>
                  <a:lnTo>
                    <a:pt x="132661" y="8018430"/>
                  </a:lnTo>
                  <a:lnTo>
                    <a:pt x="106255" y="7982927"/>
                  </a:lnTo>
                  <a:lnTo>
                    <a:pt x="82451" y="7945494"/>
                  </a:lnTo>
                  <a:lnTo>
                    <a:pt x="61384" y="7906265"/>
                  </a:lnTo>
                  <a:lnTo>
                    <a:pt x="43189" y="7865376"/>
                  </a:lnTo>
                  <a:lnTo>
                    <a:pt x="28000" y="7822959"/>
                  </a:lnTo>
                  <a:lnTo>
                    <a:pt x="15952" y="7779152"/>
                  </a:lnTo>
                  <a:lnTo>
                    <a:pt x="7179" y="7734088"/>
                  </a:lnTo>
                  <a:lnTo>
                    <a:pt x="1817" y="7687903"/>
                  </a:lnTo>
                  <a:lnTo>
                    <a:pt x="77" y="7642750"/>
                  </a:lnTo>
                  <a:lnTo>
                    <a:pt x="0" y="604066"/>
                  </a:lnTo>
                  <a:lnTo>
                    <a:pt x="756" y="573477"/>
                  </a:lnTo>
                  <a:lnTo>
                    <a:pt x="6811" y="512300"/>
                  </a:lnTo>
                  <a:lnTo>
                    <a:pt x="15168" y="468012"/>
                  </a:lnTo>
                  <a:lnTo>
                    <a:pt x="26238" y="424260"/>
                  </a:lnTo>
                  <a:lnTo>
                    <a:pt x="41879" y="382844"/>
                  </a:lnTo>
                  <a:lnTo>
                    <a:pt x="60549" y="341428"/>
                  </a:lnTo>
                  <a:lnTo>
                    <a:pt x="81268" y="303358"/>
                  </a:lnTo>
                  <a:lnTo>
                    <a:pt x="104195" y="266678"/>
                  </a:lnTo>
                  <a:lnTo>
                    <a:pt x="133902" y="224630"/>
                  </a:lnTo>
                  <a:lnTo>
                    <a:pt x="162536" y="191296"/>
                  </a:lnTo>
                  <a:lnTo>
                    <a:pt x="188207" y="166358"/>
                  </a:lnTo>
                  <a:lnTo>
                    <a:pt x="209399" y="146786"/>
                  </a:lnTo>
                  <a:lnTo>
                    <a:pt x="260066" y="107114"/>
                  </a:lnTo>
                  <a:lnTo>
                    <a:pt x="302903" y="80117"/>
                  </a:lnTo>
                  <a:lnTo>
                    <a:pt x="348248" y="56623"/>
                  </a:lnTo>
                  <a:lnTo>
                    <a:pt x="395840" y="36870"/>
                  </a:lnTo>
                  <a:lnTo>
                    <a:pt x="445419" y="21094"/>
                  </a:lnTo>
                  <a:lnTo>
                    <a:pt x="496724" y="9533"/>
                  </a:lnTo>
                  <a:lnTo>
                    <a:pt x="549496" y="2422"/>
                  </a:lnTo>
                  <a:lnTo>
                    <a:pt x="603474" y="0"/>
                  </a:lnTo>
                  <a:lnTo>
                    <a:pt x="3473508" y="0"/>
                  </a:lnTo>
                  <a:lnTo>
                    <a:pt x="3527403" y="2339"/>
                  </a:lnTo>
                  <a:lnTo>
                    <a:pt x="3579974" y="9249"/>
                  </a:lnTo>
                  <a:lnTo>
                    <a:pt x="3631031" y="20561"/>
                  </a:lnTo>
                  <a:lnTo>
                    <a:pt x="3680385" y="36112"/>
                  </a:lnTo>
                  <a:lnTo>
                    <a:pt x="3690769" y="40405"/>
                  </a:lnTo>
                  <a:lnTo>
                    <a:pt x="603474" y="40405"/>
                  </a:lnTo>
                  <a:lnTo>
                    <a:pt x="554912" y="42476"/>
                  </a:lnTo>
                  <a:lnTo>
                    <a:pt x="507492" y="48576"/>
                  </a:lnTo>
                  <a:lnTo>
                    <a:pt x="461384" y="58537"/>
                  </a:lnTo>
                  <a:lnTo>
                    <a:pt x="416757" y="72193"/>
                  </a:lnTo>
                  <a:lnTo>
                    <a:pt x="373781" y="89373"/>
                  </a:lnTo>
                  <a:lnTo>
                    <a:pt x="332626" y="109912"/>
                  </a:lnTo>
                  <a:lnTo>
                    <a:pt x="293460" y="133641"/>
                  </a:lnTo>
                  <a:lnTo>
                    <a:pt x="256453" y="160391"/>
                  </a:lnTo>
                  <a:lnTo>
                    <a:pt x="221775" y="189996"/>
                  </a:lnTo>
                  <a:lnTo>
                    <a:pt x="189596" y="222287"/>
                  </a:lnTo>
                  <a:lnTo>
                    <a:pt x="160084" y="257097"/>
                  </a:lnTo>
                  <a:lnTo>
                    <a:pt x="133409" y="294256"/>
                  </a:lnTo>
                  <a:lnTo>
                    <a:pt x="109741" y="333599"/>
                  </a:lnTo>
                  <a:lnTo>
                    <a:pt x="89249" y="374956"/>
                  </a:lnTo>
                  <a:lnTo>
                    <a:pt x="72103" y="418160"/>
                  </a:lnTo>
                  <a:lnTo>
                    <a:pt x="58473" y="463043"/>
                  </a:lnTo>
                  <a:lnTo>
                    <a:pt x="48526" y="509437"/>
                  </a:lnTo>
                  <a:lnTo>
                    <a:pt x="42434" y="557174"/>
                  </a:lnTo>
                  <a:lnTo>
                    <a:pt x="40451" y="604066"/>
                  </a:lnTo>
                  <a:lnTo>
                    <a:pt x="40366" y="7642750"/>
                  </a:lnTo>
                  <a:lnTo>
                    <a:pt x="42434" y="7691360"/>
                  </a:lnTo>
                  <a:lnTo>
                    <a:pt x="48526" y="7738826"/>
                  </a:lnTo>
                  <a:lnTo>
                    <a:pt x="58473" y="7784980"/>
                  </a:lnTo>
                  <a:lnTo>
                    <a:pt x="72103" y="7829650"/>
                  </a:lnTo>
                  <a:lnTo>
                    <a:pt x="89249" y="7872668"/>
                  </a:lnTo>
                  <a:lnTo>
                    <a:pt x="109741" y="7913864"/>
                  </a:lnTo>
                  <a:lnTo>
                    <a:pt x="133409" y="7953069"/>
                  </a:lnTo>
                  <a:lnTo>
                    <a:pt x="160084" y="7990111"/>
                  </a:lnTo>
                  <a:lnTo>
                    <a:pt x="189596" y="8024823"/>
                  </a:lnTo>
                  <a:lnTo>
                    <a:pt x="221775" y="8057035"/>
                  </a:lnTo>
                  <a:lnTo>
                    <a:pt x="256453" y="8086575"/>
                  </a:lnTo>
                  <a:lnTo>
                    <a:pt x="293460" y="8113276"/>
                  </a:lnTo>
                  <a:lnTo>
                    <a:pt x="332626" y="8136967"/>
                  </a:lnTo>
                  <a:lnTo>
                    <a:pt x="373781" y="8157479"/>
                  </a:lnTo>
                  <a:lnTo>
                    <a:pt x="416757" y="8174642"/>
                  </a:lnTo>
                  <a:lnTo>
                    <a:pt x="461384" y="8188286"/>
                  </a:lnTo>
                  <a:lnTo>
                    <a:pt x="507492" y="8198242"/>
                  </a:lnTo>
                  <a:lnTo>
                    <a:pt x="554912" y="8204340"/>
                  </a:lnTo>
                  <a:lnTo>
                    <a:pt x="603474" y="8206411"/>
                  </a:lnTo>
                  <a:lnTo>
                    <a:pt x="3682408" y="8206411"/>
                  </a:lnTo>
                  <a:lnTo>
                    <a:pt x="3653541" y="8216768"/>
                  </a:lnTo>
                  <a:lnTo>
                    <a:pt x="3609777" y="8228828"/>
                  </a:lnTo>
                  <a:lnTo>
                    <a:pt x="3564757" y="8237609"/>
                  </a:lnTo>
                  <a:lnTo>
                    <a:pt x="3518617" y="8242977"/>
                  </a:lnTo>
                  <a:lnTo>
                    <a:pt x="3471490" y="8244796"/>
                  </a:lnTo>
                  <a:close/>
                </a:path>
                <a:path w="4075430" h="8244840">
                  <a:moveTo>
                    <a:pt x="3682408" y="8206411"/>
                  </a:moveTo>
                  <a:lnTo>
                    <a:pt x="3471490" y="8206411"/>
                  </a:lnTo>
                  <a:lnTo>
                    <a:pt x="3520053" y="8204340"/>
                  </a:lnTo>
                  <a:lnTo>
                    <a:pt x="3567472" y="8198242"/>
                  </a:lnTo>
                  <a:lnTo>
                    <a:pt x="3613580" y="8188286"/>
                  </a:lnTo>
                  <a:lnTo>
                    <a:pt x="3658207" y="8174642"/>
                  </a:lnTo>
                  <a:lnTo>
                    <a:pt x="3701183" y="8157479"/>
                  </a:lnTo>
                  <a:lnTo>
                    <a:pt x="3742339" y="8136967"/>
                  </a:lnTo>
                  <a:lnTo>
                    <a:pt x="3781505" y="8113276"/>
                  </a:lnTo>
                  <a:lnTo>
                    <a:pt x="3818511" y="8086575"/>
                  </a:lnTo>
                  <a:lnTo>
                    <a:pt x="3853189" y="8057035"/>
                  </a:lnTo>
                  <a:lnTo>
                    <a:pt x="3885369" y="8024823"/>
                  </a:lnTo>
                  <a:lnTo>
                    <a:pt x="3914881" y="7990111"/>
                  </a:lnTo>
                  <a:lnTo>
                    <a:pt x="3941555" y="7953069"/>
                  </a:lnTo>
                  <a:lnTo>
                    <a:pt x="3965223" y="7913864"/>
                  </a:lnTo>
                  <a:lnTo>
                    <a:pt x="3985715" y="7872668"/>
                  </a:lnTo>
                  <a:lnTo>
                    <a:pt x="4002861" y="7829650"/>
                  </a:lnTo>
                  <a:lnTo>
                    <a:pt x="4016492" y="7784980"/>
                  </a:lnTo>
                  <a:lnTo>
                    <a:pt x="4026438" y="7738826"/>
                  </a:lnTo>
                  <a:lnTo>
                    <a:pt x="4032530" y="7691360"/>
                  </a:lnTo>
                  <a:lnTo>
                    <a:pt x="4034599" y="7642750"/>
                  </a:lnTo>
                  <a:lnTo>
                    <a:pt x="4034599" y="604066"/>
                  </a:lnTo>
                  <a:lnTo>
                    <a:pt x="4032530" y="555456"/>
                  </a:lnTo>
                  <a:lnTo>
                    <a:pt x="4026438" y="507990"/>
                  </a:lnTo>
                  <a:lnTo>
                    <a:pt x="4016492" y="461836"/>
                  </a:lnTo>
                  <a:lnTo>
                    <a:pt x="4002861" y="417166"/>
                  </a:lnTo>
                  <a:lnTo>
                    <a:pt x="3985715" y="374148"/>
                  </a:lnTo>
                  <a:lnTo>
                    <a:pt x="3965223" y="332952"/>
                  </a:lnTo>
                  <a:lnTo>
                    <a:pt x="3941555" y="293747"/>
                  </a:lnTo>
                  <a:lnTo>
                    <a:pt x="3914881" y="256705"/>
                  </a:lnTo>
                  <a:lnTo>
                    <a:pt x="3885369" y="221993"/>
                  </a:lnTo>
                  <a:lnTo>
                    <a:pt x="3853189" y="189781"/>
                  </a:lnTo>
                  <a:lnTo>
                    <a:pt x="3818511" y="160241"/>
                  </a:lnTo>
                  <a:lnTo>
                    <a:pt x="3781505" y="133540"/>
                  </a:lnTo>
                  <a:lnTo>
                    <a:pt x="3742339" y="109848"/>
                  </a:lnTo>
                  <a:lnTo>
                    <a:pt x="3701183" y="89337"/>
                  </a:lnTo>
                  <a:lnTo>
                    <a:pt x="3658207" y="72174"/>
                  </a:lnTo>
                  <a:lnTo>
                    <a:pt x="3613580" y="58530"/>
                  </a:lnTo>
                  <a:lnTo>
                    <a:pt x="3567472" y="48574"/>
                  </a:lnTo>
                  <a:lnTo>
                    <a:pt x="3520053" y="42476"/>
                  </a:lnTo>
                  <a:lnTo>
                    <a:pt x="3471490" y="40405"/>
                  </a:lnTo>
                  <a:lnTo>
                    <a:pt x="3690769" y="40405"/>
                  </a:lnTo>
                  <a:lnTo>
                    <a:pt x="3727847" y="55735"/>
                  </a:lnTo>
                  <a:lnTo>
                    <a:pt x="3773227" y="79264"/>
                  </a:lnTo>
                  <a:lnTo>
                    <a:pt x="3816337" y="106534"/>
                  </a:lnTo>
                  <a:lnTo>
                    <a:pt x="3856987" y="137379"/>
                  </a:lnTo>
                  <a:lnTo>
                    <a:pt x="3888775" y="165505"/>
                  </a:lnTo>
                  <a:lnTo>
                    <a:pt x="3928385" y="208342"/>
                  </a:lnTo>
                  <a:lnTo>
                    <a:pt x="3955884" y="242434"/>
                  </a:lnTo>
                  <a:lnTo>
                    <a:pt x="3980577" y="278799"/>
                  </a:lnTo>
                  <a:lnTo>
                    <a:pt x="4003062" y="315417"/>
                  </a:lnTo>
                  <a:lnTo>
                    <a:pt x="4025453" y="361473"/>
                  </a:lnTo>
                  <a:lnTo>
                    <a:pt x="4041978" y="403079"/>
                  </a:lnTo>
                  <a:lnTo>
                    <a:pt x="4056547" y="453554"/>
                  </a:lnTo>
                  <a:lnTo>
                    <a:pt x="4068153" y="512016"/>
                  </a:lnTo>
                  <a:lnTo>
                    <a:pt x="4074208" y="572625"/>
                  </a:lnTo>
                  <a:lnTo>
                    <a:pt x="4074965" y="604066"/>
                  </a:lnTo>
                  <a:lnTo>
                    <a:pt x="4074964" y="1884928"/>
                  </a:lnTo>
                  <a:lnTo>
                    <a:pt x="4074886" y="7642750"/>
                  </a:lnTo>
                  <a:lnTo>
                    <a:pt x="4073147" y="7687903"/>
                  </a:lnTo>
                  <a:lnTo>
                    <a:pt x="4067785" y="7734088"/>
                  </a:lnTo>
                  <a:lnTo>
                    <a:pt x="4059012" y="7779152"/>
                  </a:lnTo>
                  <a:lnTo>
                    <a:pt x="4046964" y="7822959"/>
                  </a:lnTo>
                  <a:lnTo>
                    <a:pt x="4031775" y="7865376"/>
                  </a:lnTo>
                  <a:lnTo>
                    <a:pt x="4013579" y="7906265"/>
                  </a:lnTo>
                  <a:lnTo>
                    <a:pt x="3992513" y="7945494"/>
                  </a:lnTo>
                  <a:lnTo>
                    <a:pt x="3968709" y="7982927"/>
                  </a:lnTo>
                  <a:lnTo>
                    <a:pt x="3942303" y="8018430"/>
                  </a:lnTo>
                  <a:lnTo>
                    <a:pt x="3913430" y="8051867"/>
                  </a:lnTo>
                  <a:lnTo>
                    <a:pt x="3882224" y="8083103"/>
                  </a:lnTo>
                  <a:lnTo>
                    <a:pt x="3848820" y="8112005"/>
                  </a:lnTo>
                  <a:lnTo>
                    <a:pt x="3813352" y="8138437"/>
                  </a:lnTo>
                  <a:lnTo>
                    <a:pt x="3775956" y="8162264"/>
                  </a:lnTo>
                  <a:lnTo>
                    <a:pt x="3736765" y="8183351"/>
                  </a:lnTo>
                  <a:lnTo>
                    <a:pt x="3695916" y="8201564"/>
                  </a:lnTo>
                  <a:lnTo>
                    <a:pt x="3682408" y="8206411"/>
                  </a:lnTo>
                  <a:close/>
                </a:path>
                <a:path w="4075430" h="8244840">
                  <a:moveTo>
                    <a:pt x="4074965" y="1884929"/>
                  </a:moveTo>
                  <a:close/>
                </a:path>
              </a:pathLst>
            </a:custGeom>
            <a:solidFill>
              <a:srgbClr val="545454"/>
            </a:solidFill>
          </p:spPr>
          <p:txBody>
            <a:bodyPr wrap="square" lIns="0" tIns="0" rIns="0" bIns="0" rtlCol="0"/>
            <a:lstStyle/>
            <a:p>
              <a:endParaRPr/>
            </a:p>
          </p:txBody>
        </p:sp>
      </p:grpSp>
      <p:pic>
        <p:nvPicPr>
          <p:cNvPr id="14" name="Picture 6">
            <a:extLst>
              <a:ext uri="{FF2B5EF4-FFF2-40B4-BE49-F238E27FC236}">
                <a16:creationId xmlns:a16="http://schemas.microsoft.com/office/drawing/2014/main" id="{5B8D7A61-CBF3-4BF5-9F02-21C700DB7EAD}"/>
              </a:ext>
            </a:extLst>
          </p:cNvPr>
          <p:cNvPicPr>
            <a:picLocks noChangeAspect="1"/>
          </p:cNvPicPr>
          <p:nvPr/>
        </p:nvPicPr>
        <p:blipFill>
          <a:blip r:embed="rId4"/>
          <a:srcRect l="3272" r="70162"/>
          <a:stretch>
            <a:fillRect/>
          </a:stretch>
        </p:blipFill>
        <p:spPr>
          <a:xfrm>
            <a:off x="-59495" y="0"/>
            <a:ext cx="1257902" cy="12193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429000"/>
            <a:ext cx="8115300" cy="814726"/>
            <a:chOff x="0" y="0"/>
            <a:chExt cx="10820400" cy="1086302"/>
          </a:xfrm>
        </p:grpSpPr>
        <p:sp>
          <p:nvSpPr>
            <p:cNvPr id="3" name="AutoShape 3"/>
            <p:cNvSpPr/>
            <p:nvPr/>
          </p:nvSpPr>
          <p:spPr>
            <a:xfrm>
              <a:off x="0" y="0"/>
              <a:ext cx="10820400" cy="1086302"/>
            </a:xfrm>
            <a:prstGeom prst="rect">
              <a:avLst/>
            </a:prstGeom>
            <a:solidFill>
              <a:srgbClr val="FF5D00"/>
            </a:solidFill>
          </p:spPr>
        </p:sp>
        <p:sp>
          <p:nvSpPr>
            <p:cNvPr id="4" name="TextBox 4"/>
            <p:cNvSpPr txBox="1"/>
            <p:nvPr/>
          </p:nvSpPr>
          <p:spPr>
            <a:xfrm>
              <a:off x="563055" y="218200"/>
              <a:ext cx="10257345" cy="649902"/>
            </a:xfrm>
            <a:prstGeom prst="rect">
              <a:avLst/>
            </a:prstGeom>
          </p:spPr>
          <p:txBody>
            <a:bodyPr lIns="0" tIns="0" rIns="0" bIns="0" rtlCol="0" anchor="t">
              <a:spAutoFit/>
            </a:bodyPr>
            <a:lstStyle/>
            <a:p>
              <a:pPr>
                <a:lnSpc>
                  <a:spcPts val="3840"/>
                </a:lnSpc>
              </a:pPr>
              <a:r>
                <a:rPr lang="en-US" sz="3200">
                  <a:solidFill>
                    <a:srgbClr val="FFFFFF"/>
                  </a:solidFill>
                  <a:latin typeface="Nunito Sans Bold"/>
                </a:rPr>
                <a:t>Bookmarks</a:t>
              </a:r>
            </a:p>
          </p:txBody>
        </p:sp>
      </p:grpSp>
      <p:sp>
        <p:nvSpPr>
          <p:cNvPr id="5" name="TextBox 5"/>
          <p:cNvSpPr txBox="1"/>
          <p:nvPr/>
        </p:nvSpPr>
        <p:spPr>
          <a:xfrm>
            <a:off x="1028700" y="1495425"/>
            <a:ext cx="6406976" cy="1203325"/>
          </a:xfrm>
          <a:prstGeom prst="rect">
            <a:avLst/>
          </a:prstGeom>
        </p:spPr>
        <p:txBody>
          <a:bodyPr lIns="0" tIns="0" rIns="0" bIns="0" rtlCol="0" anchor="t">
            <a:spAutoFit/>
          </a:bodyPr>
          <a:lstStyle/>
          <a:p>
            <a:pPr>
              <a:lnSpc>
                <a:spcPts val="9350"/>
              </a:lnSpc>
            </a:pPr>
            <a:r>
              <a:rPr lang="en-US" sz="8500" spc="-85">
                <a:solidFill>
                  <a:srgbClr val="FF5D00"/>
                </a:solidFill>
                <a:latin typeface="Nunito Bold"/>
              </a:rPr>
              <a:t>Design</a:t>
            </a:r>
          </a:p>
        </p:txBody>
      </p:sp>
      <p:sp>
        <p:nvSpPr>
          <p:cNvPr id="6" name="TextBox 6"/>
          <p:cNvSpPr txBox="1"/>
          <p:nvPr/>
        </p:nvSpPr>
        <p:spPr>
          <a:xfrm>
            <a:off x="1198407" y="4436745"/>
            <a:ext cx="7339457" cy="1346835"/>
          </a:xfrm>
          <a:prstGeom prst="rect">
            <a:avLst/>
          </a:prstGeom>
        </p:spPr>
        <p:txBody>
          <a:bodyPr lIns="0" tIns="0" rIns="0" bIns="0" rtlCol="0" anchor="t">
            <a:spAutoFit/>
          </a:bodyPr>
          <a:lstStyle/>
          <a:p>
            <a:pPr marL="0" lvl="0" indent="0">
              <a:lnSpc>
                <a:spcPts val="3600"/>
              </a:lnSpc>
            </a:pPr>
            <a:r>
              <a:rPr lang="en-US" sz="2400">
                <a:solidFill>
                  <a:srgbClr val="1E1F1B"/>
                </a:solidFill>
                <a:latin typeface="Nunito"/>
              </a:rPr>
              <a:t>One can mark and save his/her most important or favorite web pages. The bookmark feature allows managing your internet library.</a:t>
            </a:r>
          </a:p>
        </p:txBody>
      </p:sp>
      <p:grpSp>
        <p:nvGrpSpPr>
          <p:cNvPr id="17" name="object 5">
            <a:extLst>
              <a:ext uri="{FF2B5EF4-FFF2-40B4-BE49-F238E27FC236}">
                <a16:creationId xmlns:a16="http://schemas.microsoft.com/office/drawing/2014/main" id="{8D2B3B27-AC86-4CF6-9DCA-C0EAC9E3A254}"/>
              </a:ext>
            </a:extLst>
          </p:cNvPr>
          <p:cNvGrpSpPr/>
          <p:nvPr/>
        </p:nvGrpSpPr>
        <p:grpSpPr>
          <a:xfrm>
            <a:off x="11550961" y="1028706"/>
            <a:ext cx="4164329" cy="8244840"/>
            <a:chOff x="11550961" y="1028706"/>
            <a:chExt cx="4164329" cy="8244840"/>
          </a:xfrm>
        </p:grpSpPr>
        <p:sp>
          <p:nvSpPr>
            <p:cNvPr id="18" name="object 6">
              <a:extLst>
                <a:ext uri="{FF2B5EF4-FFF2-40B4-BE49-F238E27FC236}">
                  <a16:creationId xmlns:a16="http://schemas.microsoft.com/office/drawing/2014/main" id="{3F1E4019-FAFB-4417-99FB-1570778FB00A}"/>
                </a:ext>
              </a:extLst>
            </p:cNvPr>
            <p:cNvSpPr/>
            <p:nvPr/>
          </p:nvSpPr>
          <p:spPr>
            <a:xfrm>
              <a:off x="11635730" y="1069111"/>
              <a:ext cx="3994785" cy="8164195"/>
            </a:xfrm>
            <a:custGeom>
              <a:avLst/>
              <a:gdLst/>
              <a:ahLst/>
              <a:cxnLst/>
              <a:rect l="l" t="t" r="r" b="b"/>
              <a:pathLst>
                <a:path w="3994784" h="8164195">
                  <a:moveTo>
                    <a:pt x="3431124" y="8163985"/>
                  </a:moveTo>
                  <a:lnTo>
                    <a:pt x="563108" y="8163985"/>
                  </a:lnTo>
                  <a:lnTo>
                    <a:pt x="514545" y="8161914"/>
                  </a:lnTo>
                  <a:lnTo>
                    <a:pt x="467126" y="8155816"/>
                  </a:lnTo>
                  <a:lnTo>
                    <a:pt x="421018" y="8145860"/>
                  </a:lnTo>
                  <a:lnTo>
                    <a:pt x="376391" y="8132216"/>
                  </a:lnTo>
                  <a:lnTo>
                    <a:pt x="333415" y="8115053"/>
                  </a:lnTo>
                  <a:lnTo>
                    <a:pt x="292259" y="8094541"/>
                  </a:lnTo>
                  <a:lnTo>
                    <a:pt x="253093" y="8070850"/>
                  </a:lnTo>
                  <a:lnTo>
                    <a:pt x="216087" y="8044149"/>
                  </a:lnTo>
                  <a:lnTo>
                    <a:pt x="181409" y="8014609"/>
                  </a:lnTo>
                  <a:lnTo>
                    <a:pt x="149229" y="7982397"/>
                  </a:lnTo>
                  <a:lnTo>
                    <a:pt x="119717" y="7947685"/>
                  </a:lnTo>
                  <a:lnTo>
                    <a:pt x="93043" y="7910642"/>
                  </a:lnTo>
                  <a:lnTo>
                    <a:pt x="69375" y="7871438"/>
                  </a:lnTo>
                  <a:lnTo>
                    <a:pt x="48883" y="7830242"/>
                  </a:lnTo>
                  <a:lnTo>
                    <a:pt x="31737" y="7787224"/>
                  </a:lnTo>
                  <a:lnTo>
                    <a:pt x="18106" y="7742554"/>
                  </a:lnTo>
                  <a:lnTo>
                    <a:pt x="8160" y="7696400"/>
                  </a:lnTo>
                  <a:lnTo>
                    <a:pt x="2068" y="7648934"/>
                  </a:lnTo>
                  <a:lnTo>
                    <a:pt x="0" y="7600324"/>
                  </a:lnTo>
                  <a:lnTo>
                    <a:pt x="0" y="563660"/>
                  </a:lnTo>
                  <a:lnTo>
                    <a:pt x="2068" y="515050"/>
                  </a:lnTo>
                  <a:lnTo>
                    <a:pt x="8160" y="467584"/>
                  </a:lnTo>
                  <a:lnTo>
                    <a:pt x="18106" y="421431"/>
                  </a:lnTo>
                  <a:lnTo>
                    <a:pt x="31737" y="376760"/>
                  </a:lnTo>
                  <a:lnTo>
                    <a:pt x="48883" y="333742"/>
                  </a:lnTo>
                  <a:lnTo>
                    <a:pt x="69375" y="292546"/>
                  </a:lnTo>
                  <a:lnTo>
                    <a:pt x="93043" y="253342"/>
                  </a:lnTo>
                  <a:lnTo>
                    <a:pt x="119717" y="216299"/>
                  </a:lnTo>
                  <a:lnTo>
                    <a:pt x="149229" y="181587"/>
                  </a:lnTo>
                  <a:lnTo>
                    <a:pt x="181409" y="149376"/>
                  </a:lnTo>
                  <a:lnTo>
                    <a:pt x="216087" y="119835"/>
                  </a:lnTo>
                  <a:lnTo>
                    <a:pt x="253094" y="93134"/>
                  </a:lnTo>
                  <a:lnTo>
                    <a:pt x="292260" y="69443"/>
                  </a:lnTo>
                  <a:lnTo>
                    <a:pt x="333415" y="48931"/>
                  </a:lnTo>
                  <a:lnTo>
                    <a:pt x="376391" y="31768"/>
                  </a:lnTo>
                  <a:lnTo>
                    <a:pt x="421018" y="18124"/>
                  </a:lnTo>
                  <a:lnTo>
                    <a:pt x="467127" y="8168"/>
                  </a:lnTo>
                  <a:lnTo>
                    <a:pt x="514548" y="2070"/>
                  </a:lnTo>
                  <a:lnTo>
                    <a:pt x="563108" y="0"/>
                  </a:lnTo>
                  <a:lnTo>
                    <a:pt x="3431127" y="0"/>
                  </a:lnTo>
                  <a:lnTo>
                    <a:pt x="3479687" y="2070"/>
                  </a:lnTo>
                  <a:lnTo>
                    <a:pt x="3527106" y="8168"/>
                  </a:lnTo>
                  <a:lnTo>
                    <a:pt x="3573214" y="18124"/>
                  </a:lnTo>
                  <a:lnTo>
                    <a:pt x="3617841" y="31768"/>
                  </a:lnTo>
                  <a:lnTo>
                    <a:pt x="3660817" y="48931"/>
                  </a:lnTo>
                  <a:lnTo>
                    <a:pt x="3701972" y="69443"/>
                  </a:lnTo>
                  <a:lnTo>
                    <a:pt x="3741138" y="93134"/>
                  </a:lnTo>
                  <a:lnTo>
                    <a:pt x="3778145" y="119835"/>
                  </a:lnTo>
                  <a:lnTo>
                    <a:pt x="3812823" y="149376"/>
                  </a:lnTo>
                  <a:lnTo>
                    <a:pt x="3845002" y="181587"/>
                  </a:lnTo>
                  <a:lnTo>
                    <a:pt x="3867535" y="208090"/>
                  </a:lnTo>
                  <a:lnTo>
                    <a:pt x="542924" y="208090"/>
                  </a:lnTo>
                  <a:lnTo>
                    <a:pt x="493771" y="211710"/>
                  </a:lnTo>
                  <a:lnTo>
                    <a:pt x="446837" y="222224"/>
                  </a:lnTo>
                  <a:lnTo>
                    <a:pt x="402642" y="239113"/>
                  </a:lnTo>
                  <a:lnTo>
                    <a:pt x="361704" y="261859"/>
                  </a:lnTo>
                  <a:lnTo>
                    <a:pt x="324542" y="289941"/>
                  </a:lnTo>
                  <a:lnTo>
                    <a:pt x="291675" y="322841"/>
                  </a:lnTo>
                  <a:lnTo>
                    <a:pt x="263620" y="360039"/>
                  </a:lnTo>
                  <a:lnTo>
                    <a:pt x="240897" y="401017"/>
                  </a:lnTo>
                  <a:lnTo>
                    <a:pt x="224024" y="445256"/>
                  </a:lnTo>
                  <a:lnTo>
                    <a:pt x="213520" y="492235"/>
                  </a:lnTo>
                  <a:lnTo>
                    <a:pt x="209904" y="541437"/>
                  </a:lnTo>
                  <a:lnTo>
                    <a:pt x="209904" y="7632650"/>
                  </a:lnTo>
                  <a:lnTo>
                    <a:pt x="213520" y="7681851"/>
                  </a:lnTo>
                  <a:lnTo>
                    <a:pt x="224024" y="7728831"/>
                  </a:lnTo>
                  <a:lnTo>
                    <a:pt x="240897" y="7773070"/>
                  </a:lnTo>
                  <a:lnTo>
                    <a:pt x="263620" y="7814048"/>
                  </a:lnTo>
                  <a:lnTo>
                    <a:pt x="291675" y="7851246"/>
                  </a:lnTo>
                  <a:lnTo>
                    <a:pt x="324542" y="7884146"/>
                  </a:lnTo>
                  <a:lnTo>
                    <a:pt x="361704" y="7912228"/>
                  </a:lnTo>
                  <a:lnTo>
                    <a:pt x="402642" y="7934973"/>
                  </a:lnTo>
                  <a:lnTo>
                    <a:pt x="446837" y="7951863"/>
                  </a:lnTo>
                  <a:lnTo>
                    <a:pt x="493771" y="7962377"/>
                  </a:lnTo>
                  <a:lnTo>
                    <a:pt x="542924" y="7965997"/>
                  </a:lnTo>
                  <a:lnTo>
                    <a:pt x="3858945" y="7965997"/>
                  </a:lnTo>
                  <a:lnTo>
                    <a:pt x="3845002" y="7982397"/>
                  </a:lnTo>
                  <a:lnTo>
                    <a:pt x="3812823" y="8014609"/>
                  </a:lnTo>
                  <a:lnTo>
                    <a:pt x="3778145" y="8044149"/>
                  </a:lnTo>
                  <a:lnTo>
                    <a:pt x="3741138" y="8070850"/>
                  </a:lnTo>
                  <a:lnTo>
                    <a:pt x="3701972" y="8094541"/>
                  </a:lnTo>
                  <a:lnTo>
                    <a:pt x="3660817" y="8115053"/>
                  </a:lnTo>
                  <a:lnTo>
                    <a:pt x="3617841" y="8132216"/>
                  </a:lnTo>
                  <a:lnTo>
                    <a:pt x="3573214" y="8145860"/>
                  </a:lnTo>
                  <a:lnTo>
                    <a:pt x="3527106" y="8155816"/>
                  </a:lnTo>
                  <a:lnTo>
                    <a:pt x="3479686" y="8161914"/>
                  </a:lnTo>
                  <a:lnTo>
                    <a:pt x="3431124" y="8163985"/>
                  </a:lnTo>
                  <a:close/>
                </a:path>
                <a:path w="3994784" h="8164195">
                  <a:moveTo>
                    <a:pt x="2833705" y="486889"/>
                  </a:moveTo>
                  <a:lnTo>
                    <a:pt x="1164563" y="486889"/>
                  </a:lnTo>
                  <a:lnTo>
                    <a:pt x="1114919" y="480127"/>
                  </a:lnTo>
                  <a:lnTo>
                    <a:pt x="1070151" y="461075"/>
                  </a:lnTo>
                  <a:lnTo>
                    <a:pt x="1032112" y="431584"/>
                  </a:lnTo>
                  <a:lnTo>
                    <a:pt x="1002650" y="393507"/>
                  </a:lnTo>
                  <a:lnTo>
                    <a:pt x="983617" y="348696"/>
                  </a:lnTo>
                  <a:lnTo>
                    <a:pt x="976861" y="299003"/>
                  </a:lnTo>
                  <a:lnTo>
                    <a:pt x="976861" y="208090"/>
                  </a:lnTo>
                  <a:lnTo>
                    <a:pt x="3021407" y="208090"/>
                  </a:lnTo>
                  <a:lnTo>
                    <a:pt x="3021407" y="258596"/>
                  </a:lnTo>
                  <a:lnTo>
                    <a:pt x="2476464" y="258596"/>
                  </a:lnTo>
                  <a:lnTo>
                    <a:pt x="2457511" y="262511"/>
                  </a:lnTo>
                  <a:lnTo>
                    <a:pt x="2441396" y="273244"/>
                  </a:lnTo>
                  <a:lnTo>
                    <a:pt x="2440338" y="274759"/>
                  </a:lnTo>
                  <a:lnTo>
                    <a:pt x="1731708" y="274759"/>
                  </a:lnTo>
                  <a:lnTo>
                    <a:pt x="1718684" y="277284"/>
                  </a:lnTo>
                  <a:lnTo>
                    <a:pt x="1707741" y="284355"/>
                  </a:lnTo>
                  <a:lnTo>
                    <a:pt x="1700204" y="295214"/>
                  </a:lnTo>
                  <a:lnTo>
                    <a:pt x="1697397" y="309104"/>
                  </a:lnTo>
                  <a:lnTo>
                    <a:pt x="1700204" y="322993"/>
                  </a:lnTo>
                  <a:lnTo>
                    <a:pt x="1707741" y="333852"/>
                  </a:lnTo>
                  <a:lnTo>
                    <a:pt x="1718684" y="340923"/>
                  </a:lnTo>
                  <a:lnTo>
                    <a:pt x="1731708" y="343449"/>
                  </a:lnTo>
                  <a:lnTo>
                    <a:pt x="2439626" y="343449"/>
                  </a:lnTo>
                  <a:lnTo>
                    <a:pt x="2440639" y="344964"/>
                  </a:lnTo>
                  <a:lnTo>
                    <a:pt x="2456659" y="355697"/>
                  </a:lnTo>
                  <a:lnTo>
                    <a:pt x="2476464" y="359611"/>
                  </a:lnTo>
                  <a:lnTo>
                    <a:pt x="3010015" y="359611"/>
                  </a:lnTo>
                  <a:lnTo>
                    <a:pt x="2995618" y="393507"/>
                  </a:lnTo>
                  <a:lnTo>
                    <a:pt x="2966156" y="431584"/>
                  </a:lnTo>
                  <a:lnTo>
                    <a:pt x="2928117" y="461075"/>
                  </a:lnTo>
                  <a:lnTo>
                    <a:pt x="2883349" y="480127"/>
                  </a:lnTo>
                  <a:lnTo>
                    <a:pt x="2833705" y="486889"/>
                  </a:lnTo>
                  <a:close/>
                </a:path>
                <a:path w="3994784" h="8164195">
                  <a:moveTo>
                    <a:pt x="3858945" y="7965997"/>
                  </a:moveTo>
                  <a:lnTo>
                    <a:pt x="3455344" y="7965997"/>
                  </a:lnTo>
                  <a:lnTo>
                    <a:pt x="3504497" y="7962377"/>
                  </a:lnTo>
                  <a:lnTo>
                    <a:pt x="3551431" y="7951863"/>
                  </a:lnTo>
                  <a:lnTo>
                    <a:pt x="3595626" y="7934973"/>
                  </a:lnTo>
                  <a:lnTo>
                    <a:pt x="3636564" y="7912228"/>
                  </a:lnTo>
                  <a:lnTo>
                    <a:pt x="3673726" y="7884146"/>
                  </a:lnTo>
                  <a:lnTo>
                    <a:pt x="3706593" y="7851246"/>
                  </a:lnTo>
                  <a:lnTo>
                    <a:pt x="3734648" y="7814048"/>
                  </a:lnTo>
                  <a:lnTo>
                    <a:pt x="3757371" y="7773070"/>
                  </a:lnTo>
                  <a:lnTo>
                    <a:pt x="3774244" y="7728831"/>
                  </a:lnTo>
                  <a:lnTo>
                    <a:pt x="3784748" y="7681851"/>
                  </a:lnTo>
                  <a:lnTo>
                    <a:pt x="3788364" y="7632650"/>
                  </a:lnTo>
                  <a:lnTo>
                    <a:pt x="3786346" y="7632650"/>
                  </a:lnTo>
                  <a:lnTo>
                    <a:pt x="3786346" y="541437"/>
                  </a:lnTo>
                  <a:lnTo>
                    <a:pt x="3782730" y="492235"/>
                  </a:lnTo>
                  <a:lnTo>
                    <a:pt x="3772226" y="445256"/>
                  </a:lnTo>
                  <a:lnTo>
                    <a:pt x="3755353" y="401017"/>
                  </a:lnTo>
                  <a:lnTo>
                    <a:pt x="3732630" y="360039"/>
                  </a:lnTo>
                  <a:lnTo>
                    <a:pt x="3704575" y="322841"/>
                  </a:lnTo>
                  <a:lnTo>
                    <a:pt x="3671707" y="289941"/>
                  </a:lnTo>
                  <a:lnTo>
                    <a:pt x="3634545" y="261859"/>
                  </a:lnTo>
                  <a:lnTo>
                    <a:pt x="3593608" y="239113"/>
                  </a:lnTo>
                  <a:lnTo>
                    <a:pt x="3549413" y="222224"/>
                  </a:lnTo>
                  <a:lnTo>
                    <a:pt x="3502479" y="211710"/>
                  </a:lnTo>
                  <a:lnTo>
                    <a:pt x="3453325" y="208090"/>
                  </a:lnTo>
                  <a:lnTo>
                    <a:pt x="3867535" y="208090"/>
                  </a:lnTo>
                  <a:lnTo>
                    <a:pt x="3901189" y="253342"/>
                  </a:lnTo>
                  <a:lnTo>
                    <a:pt x="3924857" y="292546"/>
                  </a:lnTo>
                  <a:lnTo>
                    <a:pt x="3945392" y="333852"/>
                  </a:lnTo>
                  <a:lnTo>
                    <a:pt x="3962495" y="376760"/>
                  </a:lnTo>
                  <a:lnTo>
                    <a:pt x="3976125" y="421431"/>
                  </a:lnTo>
                  <a:lnTo>
                    <a:pt x="3986072" y="467584"/>
                  </a:lnTo>
                  <a:lnTo>
                    <a:pt x="3992164" y="515050"/>
                  </a:lnTo>
                  <a:lnTo>
                    <a:pt x="3994232" y="563660"/>
                  </a:lnTo>
                  <a:lnTo>
                    <a:pt x="3994232" y="7600324"/>
                  </a:lnTo>
                  <a:lnTo>
                    <a:pt x="3992164" y="7648934"/>
                  </a:lnTo>
                  <a:lnTo>
                    <a:pt x="3986072" y="7696400"/>
                  </a:lnTo>
                  <a:lnTo>
                    <a:pt x="3976125" y="7742554"/>
                  </a:lnTo>
                  <a:lnTo>
                    <a:pt x="3962495" y="7787224"/>
                  </a:lnTo>
                  <a:lnTo>
                    <a:pt x="3945348" y="7830242"/>
                  </a:lnTo>
                  <a:lnTo>
                    <a:pt x="3924857" y="7871438"/>
                  </a:lnTo>
                  <a:lnTo>
                    <a:pt x="3901189" y="7910642"/>
                  </a:lnTo>
                  <a:lnTo>
                    <a:pt x="3874514" y="7947685"/>
                  </a:lnTo>
                  <a:lnTo>
                    <a:pt x="3858945" y="7965997"/>
                  </a:lnTo>
                  <a:close/>
                </a:path>
                <a:path w="3994784" h="8164195">
                  <a:moveTo>
                    <a:pt x="3010015" y="359611"/>
                  </a:moveTo>
                  <a:lnTo>
                    <a:pt x="2476464" y="359611"/>
                  </a:lnTo>
                  <a:lnTo>
                    <a:pt x="2496269" y="355697"/>
                  </a:lnTo>
                  <a:lnTo>
                    <a:pt x="2512289" y="344964"/>
                  </a:lnTo>
                  <a:lnTo>
                    <a:pt x="2523011" y="328928"/>
                  </a:lnTo>
                  <a:lnTo>
                    <a:pt x="2526922" y="309104"/>
                  </a:lnTo>
                  <a:lnTo>
                    <a:pt x="2523011" y="289280"/>
                  </a:lnTo>
                  <a:lnTo>
                    <a:pt x="2512289" y="273243"/>
                  </a:lnTo>
                  <a:lnTo>
                    <a:pt x="2496269" y="262511"/>
                  </a:lnTo>
                  <a:lnTo>
                    <a:pt x="2476464" y="258596"/>
                  </a:lnTo>
                  <a:lnTo>
                    <a:pt x="3021407" y="258596"/>
                  </a:lnTo>
                  <a:lnTo>
                    <a:pt x="3021407" y="299003"/>
                  </a:lnTo>
                  <a:lnTo>
                    <a:pt x="3014652" y="348696"/>
                  </a:lnTo>
                  <a:lnTo>
                    <a:pt x="3010015" y="359611"/>
                  </a:lnTo>
                  <a:close/>
                </a:path>
                <a:path w="3994784" h="8164195">
                  <a:moveTo>
                    <a:pt x="2439626" y="343449"/>
                  </a:moveTo>
                  <a:lnTo>
                    <a:pt x="2216102" y="343449"/>
                  </a:lnTo>
                  <a:lnTo>
                    <a:pt x="2229127" y="340923"/>
                  </a:lnTo>
                  <a:lnTo>
                    <a:pt x="2240070" y="333852"/>
                  </a:lnTo>
                  <a:lnTo>
                    <a:pt x="2247607" y="322993"/>
                  </a:lnTo>
                  <a:lnTo>
                    <a:pt x="2250413" y="309104"/>
                  </a:lnTo>
                  <a:lnTo>
                    <a:pt x="2247607" y="295214"/>
                  </a:lnTo>
                  <a:lnTo>
                    <a:pt x="2240070" y="284355"/>
                  </a:lnTo>
                  <a:lnTo>
                    <a:pt x="2229127" y="277284"/>
                  </a:lnTo>
                  <a:lnTo>
                    <a:pt x="2216102" y="274759"/>
                  </a:lnTo>
                  <a:lnTo>
                    <a:pt x="2440338" y="274759"/>
                  </a:lnTo>
                  <a:lnTo>
                    <a:pt x="2430201" y="289280"/>
                  </a:lnTo>
                  <a:lnTo>
                    <a:pt x="2426006" y="309104"/>
                  </a:lnTo>
                  <a:lnTo>
                    <a:pt x="2429917" y="328928"/>
                  </a:lnTo>
                  <a:lnTo>
                    <a:pt x="2439626" y="343449"/>
                  </a:lnTo>
                  <a:close/>
                </a:path>
              </a:pathLst>
            </a:custGeom>
            <a:solidFill>
              <a:srgbClr val="000000"/>
            </a:solidFill>
          </p:spPr>
          <p:txBody>
            <a:bodyPr wrap="square" lIns="0" tIns="0" rIns="0" bIns="0" rtlCol="0"/>
            <a:lstStyle/>
            <a:p>
              <a:endParaRPr/>
            </a:p>
          </p:txBody>
        </p:sp>
        <p:pic>
          <p:nvPicPr>
            <p:cNvPr id="19" name="object 7">
              <a:extLst>
                <a:ext uri="{FF2B5EF4-FFF2-40B4-BE49-F238E27FC236}">
                  <a16:creationId xmlns:a16="http://schemas.microsoft.com/office/drawing/2014/main" id="{4023A3AC-D2EF-4F80-BE37-709718C2421A}"/>
                </a:ext>
              </a:extLst>
            </p:cNvPr>
            <p:cNvPicPr/>
            <p:nvPr/>
          </p:nvPicPr>
          <p:blipFill>
            <a:blip r:embed="rId2" cstate="print"/>
            <a:stretch>
              <a:fillRect/>
            </a:stretch>
          </p:blipFill>
          <p:spPr>
            <a:xfrm>
              <a:off x="11846035" y="1277323"/>
              <a:ext cx="3577664" cy="7761711"/>
            </a:xfrm>
            <a:prstGeom prst="rect">
              <a:avLst/>
            </a:prstGeom>
          </p:spPr>
        </p:pic>
        <p:sp>
          <p:nvSpPr>
            <p:cNvPr id="20" name="object 8">
              <a:extLst>
                <a:ext uri="{FF2B5EF4-FFF2-40B4-BE49-F238E27FC236}">
                  <a16:creationId xmlns:a16="http://schemas.microsoft.com/office/drawing/2014/main" id="{5F113619-28BB-41FF-B03F-F44A479E9AB7}"/>
                </a:ext>
              </a:extLst>
            </p:cNvPr>
            <p:cNvSpPr/>
            <p:nvPr/>
          </p:nvSpPr>
          <p:spPr>
            <a:xfrm>
              <a:off x="13333128" y="1343870"/>
              <a:ext cx="553085" cy="69215"/>
            </a:xfrm>
            <a:custGeom>
              <a:avLst/>
              <a:gdLst/>
              <a:ahLst/>
              <a:cxnLst/>
              <a:rect l="l" t="t" r="r" b="b"/>
              <a:pathLst>
                <a:path w="553084" h="69215">
                  <a:moveTo>
                    <a:pt x="518705" y="68689"/>
                  </a:moveTo>
                  <a:lnTo>
                    <a:pt x="34311" y="68689"/>
                  </a:lnTo>
                  <a:lnTo>
                    <a:pt x="21286" y="66164"/>
                  </a:lnTo>
                  <a:lnTo>
                    <a:pt x="10343" y="59093"/>
                  </a:lnTo>
                  <a:lnTo>
                    <a:pt x="2806" y="48234"/>
                  </a:lnTo>
                  <a:lnTo>
                    <a:pt x="0" y="34344"/>
                  </a:lnTo>
                  <a:lnTo>
                    <a:pt x="2806" y="20455"/>
                  </a:lnTo>
                  <a:lnTo>
                    <a:pt x="10343" y="9596"/>
                  </a:lnTo>
                  <a:lnTo>
                    <a:pt x="21286" y="2525"/>
                  </a:lnTo>
                  <a:lnTo>
                    <a:pt x="34311" y="0"/>
                  </a:lnTo>
                  <a:lnTo>
                    <a:pt x="518705" y="0"/>
                  </a:lnTo>
                  <a:lnTo>
                    <a:pt x="531729" y="2525"/>
                  </a:lnTo>
                  <a:lnTo>
                    <a:pt x="542672" y="9596"/>
                  </a:lnTo>
                  <a:lnTo>
                    <a:pt x="550209" y="20455"/>
                  </a:lnTo>
                  <a:lnTo>
                    <a:pt x="553016" y="34344"/>
                  </a:lnTo>
                  <a:lnTo>
                    <a:pt x="550209" y="48234"/>
                  </a:lnTo>
                  <a:lnTo>
                    <a:pt x="542672" y="59093"/>
                  </a:lnTo>
                  <a:lnTo>
                    <a:pt x="531729" y="66164"/>
                  </a:lnTo>
                  <a:lnTo>
                    <a:pt x="518705" y="68689"/>
                  </a:lnTo>
                  <a:close/>
                </a:path>
              </a:pathLst>
            </a:custGeom>
            <a:solidFill>
              <a:srgbClr val="545454"/>
            </a:solidFill>
          </p:spPr>
          <p:txBody>
            <a:bodyPr wrap="square" lIns="0" tIns="0" rIns="0" bIns="0" rtlCol="0"/>
            <a:lstStyle/>
            <a:p>
              <a:endParaRPr/>
            </a:p>
          </p:txBody>
        </p:sp>
        <p:pic>
          <p:nvPicPr>
            <p:cNvPr id="21" name="object 9">
              <a:extLst>
                <a:ext uri="{FF2B5EF4-FFF2-40B4-BE49-F238E27FC236}">
                  <a16:creationId xmlns:a16="http://schemas.microsoft.com/office/drawing/2014/main" id="{780CC8C1-165E-42F9-8E09-0F179B160A04}"/>
                </a:ext>
              </a:extLst>
            </p:cNvPr>
            <p:cNvPicPr/>
            <p:nvPr/>
          </p:nvPicPr>
          <p:blipFill>
            <a:blip r:embed="rId3" cstate="print"/>
            <a:stretch>
              <a:fillRect/>
            </a:stretch>
          </p:blipFill>
          <p:spPr>
            <a:xfrm>
              <a:off x="14061702" y="1327706"/>
              <a:ext cx="100985" cy="101018"/>
            </a:xfrm>
            <a:prstGeom prst="rect">
              <a:avLst/>
            </a:prstGeom>
          </p:spPr>
        </p:pic>
        <p:sp>
          <p:nvSpPr>
            <p:cNvPr id="22" name="object 10">
              <a:extLst>
                <a:ext uri="{FF2B5EF4-FFF2-40B4-BE49-F238E27FC236}">
                  <a16:creationId xmlns:a16="http://schemas.microsoft.com/office/drawing/2014/main" id="{B10C1B25-8E4A-498E-BF56-1F1699F09BEA}"/>
                </a:ext>
              </a:extLst>
            </p:cNvPr>
            <p:cNvSpPr/>
            <p:nvPr/>
          </p:nvSpPr>
          <p:spPr>
            <a:xfrm>
              <a:off x="11550955" y="2119667"/>
              <a:ext cx="4164329" cy="1951989"/>
            </a:xfrm>
            <a:custGeom>
              <a:avLst/>
              <a:gdLst/>
              <a:ahLst/>
              <a:cxnLst/>
              <a:rect l="l" t="t" r="r" b="b"/>
              <a:pathLst>
                <a:path w="4164330" h="1951989">
                  <a:moveTo>
                    <a:pt x="44399" y="1337437"/>
                  </a:moveTo>
                  <a:lnTo>
                    <a:pt x="27254" y="1340967"/>
                  </a:lnTo>
                  <a:lnTo>
                    <a:pt x="13119" y="1350568"/>
                  </a:lnTo>
                  <a:lnTo>
                    <a:pt x="3530" y="1364703"/>
                  </a:lnTo>
                  <a:lnTo>
                    <a:pt x="0" y="1381874"/>
                  </a:lnTo>
                  <a:lnTo>
                    <a:pt x="0" y="1907146"/>
                  </a:lnTo>
                  <a:lnTo>
                    <a:pt x="3530" y="1924329"/>
                  </a:lnTo>
                  <a:lnTo>
                    <a:pt x="13119" y="1938464"/>
                  </a:lnTo>
                  <a:lnTo>
                    <a:pt x="27254" y="1948065"/>
                  </a:lnTo>
                  <a:lnTo>
                    <a:pt x="44399" y="1951596"/>
                  </a:lnTo>
                  <a:lnTo>
                    <a:pt x="44399" y="1337437"/>
                  </a:lnTo>
                  <a:close/>
                </a:path>
                <a:path w="4164330" h="1951989">
                  <a:moveTo>
                    <a:pt x="44399" y="591947"/>
                  </a:moveTo>
                  <a:lnTo>
                    <a:pt x="27254" y="595160"/>
                  </a:lnTo>
                  <a:lnTo>
                    <a:pt x="13119" y="604062"/>
                  </a:lnTo>
                  <a:lnTo>
                    <a:pt x="3530" y="617512"/>
                  </a:lnTo>
                  <a:lnTo>
                    <a:pt x="0" y="634365"/>
                  </a:lnTo>
                  <a:lnTo>
                    <a:pt x="0" y="1159649"/>
                  </a:lnTo>
                  <a:lnTo>
                    <a:pt x="3530" y="1176820"/>
                  </a:lnTo>
                  <a:lnTo>
                    <a:pt x="13119" y="1190955"/>
                  </a:lnTo>
                  <a:lnTo>
                    <a:pt x="27254" y="1200556"/>
                  </a:lnTo>
                  <a:lnTo>
                    <a:pt x="44399" y="1204087"/>
                  </a:lnTo>
                  <a:lnTo>
                    <a:pt x="44399" y="591947"/>
                  </a:lnTo>
                  <a:close/>
                </a:path>
                <a:path w="4164330" h="1951989">
                  <a:moveTo>
                    <a:pt x="44399" y="0"/>
                  </a:moveTo>
                  <a:lnTo>
                    <a:pt x="27254" y="3225"/>
                  </a:lnTo>
                  <a:lnTo>
                    <a:pt x="13119" y="12115"/>
                  </a:lnTo>
                  <a:lnTo>
                    <a:pt x="3530" y="25565"/>
                  </a:lnTo>
                  <a:lnTo>
                    <a:pt x="0" y="42430"/>
                  </a:lnTo>
                  <a:lnTo>
                    <a:pt x="0" y="294957"/>
                  </a:lnTo>
                  <a:lnTo>
                    <a:pt x="3530" y="312140"/>
                  </a:lnTo>
                  <a:lnTo>
                    <a:pt x="13119" y="326275"/>
                  </a:lnTo>
                  <a:lnTo>
                    <a:pt x="27254" y="335876"/>
                  </a:lnTo>
                  <a:lnTo>
                    <a:pt x="44399" y="339407"/>
                  </a:lnTo>
                  <a:lnTo>
                    <a:pt x="44399" y="0"/>
                  </a:lnTo>
                  <a:close/>
                </a:path>
                <a:path w="4164330" h="1951989">
                  <a:moveTo>
                    <a:pt x="4163771" y="838415"/>
                  </a:moveTo>
                  <a:lnTo>
                    <a:pt x="4160240" y="821245"/>
                  </a:lnTo>
                  <a:lnTo>
                    <a:pt x="4150652" y="807110"/>
                  </a:lnTo>
                  <a:lnTo>
                    <a:pt x="4136529" y="797509"/>
                  </a:lnTo>
                  <a:lnTo>
                    <a:pt x="4119372" y="793978"/>
                  </a:lnTo>
                  <a:lnTo>
                    <a:pt x="4119372" y="1777860"/>
                  </a:lnTo>
                  <a:lnTo>
                    <a:pt x="4136529" y="1774317"/>
                  </a:lnTo>
                  <a:lnTo>
                    <a:pt x="4150652" y="1764728"/>
                  </a:lnTo>
                  <a:lnTo>
                    <a:pt x="4160240" y="1750580"/>
                  </a:lnTo>
                  <a:lnTo>
                    <a:pt x="4163771" y="1733410"/>
                  </a:lnTo>
                  <a:lnTo>
                    <a:pt x="4163771" y="838415"/>
                  </a:lnTo>
                  <a:close/>
                </a:path>
              </a:pathLst>
            </a:custGeom>
            <a:solidFill>
              <a:srgbClr val="2E2E2E"/>
            </a:solidFill>
          </p:spPr>
          <p:txBody>
            <a:bodyPr wrap="square" lIns="0" tIns="0" rIns="0" bIns="0" rtlCol="0"/>
            <a:lstStyle/>
            <a:p>
              <a:endParaRPr/>
            </a:p>
          </p:txBody>
        </p:sp>
        <p:sp>
          <p:nvSpPr>
            <p:cNvPr id="23" name="object 11">
              <a:extLst>
                <a:ext uri="{FF2B5EF4-FFF2-40B4-BE49-F238E27FC236}">
                  <a16:creationId xmlns:a16="http://schemas.microsoft.com/office/drawing/2014/main" id="{15F15911-7D96-436A-9A1A-3450771EBF7C}"/>
                </a:ext>
              </a:extLst>
            </p:cNvPr>
            <p:cNvSpPr/>
            <p:nvPr/>
          </p:nvSpPr>
          <p:spPr>
            <a:xfrm>
              <a:off x="11595364" y="1028706"/>
              <a:ext cx="4075429" cy="8244840"/>
            </a:xfrm>
            <a:custGeom>
              <a:avLst/>
              <a:gdLst/>
              <a:ahLst/>
              <a:cxnLst/>
              <a:rect l="l" t="t" r="r" b="b"/>
              <a:pathLst>
                <a:path w="4075430" h="8244840">
                  <a:moveTo>
                    <a:pt x="3471490" y="8244796"/>
                  </a:moveTo>
                  <a:lnTo>
                    <a:pt x="603474" y="8244796"/>
                  </a:lnTo>
                  <a:lnTo>
                    <a:pt x="556347" y="8242977"/>
                  </a:lnTo>
                  <a:lnTo>
                    <a:pt x="510207" y="8237609"/>
                  </a:lnTo>
                  <a:lnTo>
                    <a:pt x="465187" y="8228828"/>
                  </a:lnTo>
                  <a:lnTo>
                    <a:pt x="421423" y="8216768"/>
                  </a:lnTo>
                  <a:lnTo>
                    <a:pt x="379048" y="8201564"/>
                  </a:lnTo>
                  <a:lnTo>
                    <a:pt x="338199" y="8183351"/>
                  </a:lnTo>
                  <a:lnTo>
                    <a:pt x="299008" y="8162264"/>
                  </a:lnTo>
                  <a:lnTo>
                    <a:pt x="261612" y="8138437"/>
                  </a:lnTo>
                  <a:lnTo>
                    <a:pt x="226144" y="8112005"/>
                  </a:lnTo>
                  <a:lnTo>
                    <a:pt x="192740" y="8083103"/>
                  </a:lnTo>
                  <a:lnTo>
                    <a:pt x="161534" y="8051867"/>
                  </a:lnTo>
                  <a:lnTo>
                    <a:pt x="132661" y="8018430"/>
                  </a:lnTo>
                  <a:lnTo>
                    <a:pt x="106255" y="7982927"/>
                  </a:lnTo>
                  <a:lnTo>
                    <a:pt x="82451" y="7945494"/>
                  </a:lnTo>
                  <a:lnTo>
                    <a:pt x="61384" y="7906265"/>
                  </a:lnTo>
                  <a:lnTo>
                    <a:pt x="43189" y="7865376"/>
                  </a:lnTo>
                  <a:lnTo>
                    <a:pt x="28000" y="7822959"/>
                  </a:lnTo>
                  <a:lnTo>
                    <a:pt x="15952" y="7779152"/>
                  </a:lnTo>
                  <a:lnTo>
                    <a:pt x="7179" y="7734088"/>
                  </a:lnTo>
                  <a:lnTo>
                    <a:pt x="1817" y="7687903"/>
                  </a:lnTo>
                  <a:lnTo>
                    <a:pt x="77" y="7642750"/>
                  </a:lnTo>
                  <a:lnTo>
                    <a:pt x="0" y="604066"/>
                  </a:lnTo>
                  <a:lnTo>
                    <a:pt x="756" y="573477"/>
                  </a:lnTo>
                  <a:lnTo>
                    <a:pt x="6811" y="512300"/>
                  </a:lnTo>
                  <a:lnTo>
                    <a:pt x="15168" y="468012"/>
                  </a:lnTo>
                  <a:lnTo>
                    <a:pt x="26238" y="424260"/>
                  </a:lnTo>
                  <a:lnTo>
                    <a:pt x="41879" y="382844"/>
                  </a:lnTo>
                  <a:lnTo>
                    <a:pt x="60549" y="341428"/>
                  </a:lnTo>
                  <a:lnTo>
                    <a:pt x="81268" y="303358"/>
                  </a:lnTo>
                  <a:lnTo>
                    <a:pt x="104195" y="266678"/>
                  </a:lnTo>
                  <a:lnTo>
                    <a:pt x="133902" y="224630"/>
                  </a:lnTo>
                  <a:lnTo>
                    <a:pt x="162536" y="191296"/>
                  </a:lnTo>
                  <a:lnTo>
                    <a:pt x="188207" y="166358"/>
                  </a:lnTo>
                  <a:lnTo>
                    <a:pt x="209399" y="146786"/>
                  </a:lnTo>
                  <a:lnTo>
                    <a:pt x="260066" y="107114"/>
                  </a:lnTo>
                  <a:lnTo>
                    <a:pt x="302903" y="80117"/>
                  </a:lnTo>
                  <a:lnTo>
                    <a:pt x="348248" y="56623"/>
                  </a:lnTo>
                  <a:lnTo>
                    <a:pt x="395840" y="36870"/>
                  </a:lnTo>
                  <a:lnTo>
                    <a:pt x="445419" y="21094"/>
                  </a:lnTo>
                  <a:lnTo>
                    <a:pt x="496724" y="9533"/>
                  </a:lnTo>
                  <a:lnTo>
                    <a:pt x="549496" y="2422"/>
                  </a:lnTo>
                  <a:lnTo>
                    <a:pt x="603474" y="0"/>
                  </a:lnTo>
                  <a:lnTo>
                    <a:pt x="3473508" y="0"/>
                  </a:lnTo>
                  <a:lnTo>
                    <a:pt x="3527403" y="2339"/>
                  </a:lnTo>
                  <a:lnTo>
                    <a:pt x="3579974" y="9249"/>
                  </a:lnTo>
                  <a:lnTo>
                    <a:pt x="3631031" y="20561"/>
                  </a:lnTo>
                  <a:lnTo>
                    <a:pt x="3680385" y="36112"/>
                  </a:lnTo>
                  <a:lnTo>
                    <a:pt x="3690769" y="40405"/>
                  </a:lnTo>
                  <a:lnTo>
                    <a:pt x="603474" y="40405"/>
                  </a:lnTo>
                  <a:lnTo>
                    <a:pt x="554912" y="42476"/>
                  </a:lnTo>
                  <a:lnTo>
                    <a:pt x="507492" y="48576"/>
                  </a:lnTo>
                  <a:lnTo>
                    <a:pt x="461384" y="58537"/>
                  </a:lnTo>
                  <a:lnTo>
                    <a:pt x="416757" y="72193"/>
                  </a:lnTo>
                  <a:lnTo>
                    <a:pt x="373781" y="89373"/>
                  </a:lnTo>
                  <a:lnTo>
                    <a:pt x="332626" y="109912"/>
                  </a:lnTo>
                  <a:lnTo>
                    <a:pt x="293460" y="133641"/>
                  </a:lnTo>
                  <a:lnTo>
                    <a:pt x="256453" y="160391"/>
                  </a:lnTo>
                  <a:lnTo>
                    <a:pt x="221775" y="189996"/>
                  </a:lnTo>
                  <a:lnTo>
                    <a:pt x="189596" y="222287"/>
                  </a:lnTo>
                  <a:lnTo>
                    <a:pt x="160084" y="257097"/>
                  </a:lnTo>
                  <a:lnTo>
                    <a:pt x="133409" y="294256"/>
                  </a:lnTo>
                  <a:lnTo>
                    <a:pt x="109741" y="333599"/>
                  </a:lnTo>
                  <a:lnTo>
                    <a:pt x="89249" y="374956"/>
                  </a:lnTo>
                  <a:lnTo>
                    <a:pt x="72103" y="418160"/>
                  </a:lnTo>
                  <a:lnTo>
                    <a:pt x="58473" y="463043"/>
                  </a:lnTo>
                  <a:lnTo>
                    <a:pt x="48526" y="509437"/>
                  </a:lnTo>
                  <a:lnTo>
                    <a:pt x="42434" y="557174"/>
                  </a:lnTo>
                  <a:lnTo>
                    <a:pt x="40451" y="604066"/>
                  </a:lnTo>
                  <a:lnTo>
                    <a:pt x="40366" y="7642750"/>
                  </a:lnTo>
                  <a:lnTo>
                    <a:pt x="42434" y="7691360"/>
                  </a:lnTo>
                  <a:lnTo>
                    <a:pt x="48526" y="7738826"/>
                  </a:lnTo>
                  <a:lnTo>
                    <a:pt x="58473" y="7784980"/>
                  </a:lnTo>
                  <a:lnTo>
                    <a:pt x="72103" y="7829650"/>
                  </a:lnTo>
                  <a:lnTo>
                    <a:pt x="89249" y="7872668"/>
                  </a:lnTo>
                  <a:lnTo>
                    <a:pt x="109741" y="7913864"/>
                  </a:lnTo>
                  <a:lnTo>
                    <a:pt x="133409" y="7953069"/>
                  </a:lnTo>
                  <a:lnTo>
                    <a:pt x="160084" y="7990111"/>
                  </a:lnTo>
                  <a:lnTo>
                    <a:pt x="189596" y="8024823"/>
                  </a:lnTo>
                  <a:lnTo>
                    <a:pt x="221775" y="8057035"/>
                  </a:lnTo>
                  <a:lnTo>
                    <a:pt x="256453" y="8086575"/>
                  </a:lnTo>
                  <a:lnTo>
                    <a:pt x="293460" y="8113276"/>
                  </a:lnTo>
                  <a:lnTo>
                    <a:pt x="332626" y="8136967"/>
                  </a:lnTo>
                  <a:lnTo>
                    <a:pt x="373781" y="8157479"/>
                  </a:lnTo>
                  <a:lnTo>
                    <a:pt x="416757" y="8174642"/>
                  </a:lnTo>
                  <a:lnTo>
                    <a:pt x="461384" y="8188286"/>
                  </a:lnTo>
                  <a:lnTo>
                    <a:pt x="507492" y="8198242"/>
                  </a:lnTo>
                  <a:lnTo>
                    <a:pt x="554912" y="8204340"/>
                  </a:lnTo>
                  <a:lnTo>
                    <a:pt x="603474" y="8206411"/>
                  </a:lnTo>
                  <a:lnTo>
                    <a:pt x="3682408" y="8206411"/>
                  </a:lnTo>
                  <a:lnTo>
                    <a:pt x="3653541" y="8216768"/>
                  </a:lnTo>
                  <a:lnTo>
                    <a:pt x="3609777" y="8228828"/>
                  </a:lnTo>
                  <a:lnTo>
                    <a:pt x="3564757" y="8237609"/>
                  </a:lnTo>
                  <a:lnTo>
                    <a:pt x="3518617" y="8242977"/>
                  </a:lnTo>
                  <a:lnTo>
                    <a:pt x="3471490" y="8244796"/>
                  </a:lnTo>
                  <a:close/>
                </a:path>
                <a:path w="4075430" h="8244840">
                  <a:moveTo>
                    <a:pt x="3682408" y="8206411"/>
                  </a:moveTo>
                  <a:lnTo>
                    <a:pt x="3471490" y="8206411"/>
                  </a:lnTo>
                  <a:lnTo>
                    <a:pt x="3520053" y="8204340"/>
                  </a:lnTo>
                  <a:lnTo>
                    <a:pt x="3567472" y="8198242"/>
                  </a:lnTo>
                  <a:lnTo>
                    <a:pt x="3613580" y="8188286"/>
                  </a:lnTo>
                  <a:lnTo>
                    <a:pt x="3658207" y="8174642"/>
                  </a:lnTo>
                  <a:lnTo>
                    <a:pt x="3701183" y="8157479"/>
                  </a:lnTo>
                  <a:lnTo>
                    <a:pt x="3742339" y="8136967"/>
                  </a:lnTo>
                  <a:lnTo>
                    <a:pt x="3781505" y="8113276"/>
                  </a:lnTo>
                  <a:lnTo>
                    <a:pt x="3818511" y="8086575"/>
                  </a:lnTo>
                  <a:lnTo>
                    <a:pt x="3853189" y="8057035"/>
                  </a:lnTo>
                  <a:lnTo>
                    <a:pt x="3885369" y="8024823"/>
                  </a:lnTo>
                  <a:lnTo>
                    <a:pt x="3914881" y="7990111"/>
                  </a:lnTo>
                  <a:lnTo>
                    <a:pt x="3941555" y="7953069"/>
                  </a:lnTo>
                  <a:lnTo>
                    <a:pt x="3965223" y="7913864"/>
                  </a:lnTo>
                  <a:lnTo>
                    <a:pt x="3985715" y="7872668"/>
                  </a:lnTo>
                  <a:lnTo>
                    <a:pt x="4002861" y="7829650"/>
                  </a:lnTo>
                  <a:lnTo>
                    <a:pt x="4016492" y="7784980"/>
                  </a:lnTo>
                  <a:lnTo>
                    <a:pt x="4026438" y="7738826"/>
                  </a:lnTo>
                  <a:lnTo>
                    <a:pt x="4032530" y="7691360"/>
                  </a:lnTo>
                  <a:lnTo>
                    <a:pt x="4034599" y="7642750"/>
                  </a:lnTo>
                  <a:lnTo>
                    <a:pt x="4034599" y="604066"/>
                  </a:lnTo>
                  <a:lnTo>
                    <a:pt x="4032530" y="555456"/>
                  </a:lnTo>
                  <a:lnTo>
                    <a:pt x="4026438" y="507990"/>
                  </a:lnTo>
                  <a:lnTo>
                    <a:pt x="4016492" y="461836"/>
                  </a:lnTo>
                  <a:lnTo>
                    <a:pt x="4002861" y="417166"/>
                  </a:lnTo>
                  <a:lnTo>
                    <a:pt x="3985715" y="374148"/>
                  </a:lnTo>
                  <a:lnTo>
                    <a:pt x="3965223" y="332952"/>
                  </a:lnTo>
                  <a:lnTo>
                    <a:pt x="3941555" y="293747"/>
                  </a:lnTo>
                  <a:lnTo>
                    <a:pt x="3914881" y="256705"/>
                  </a:lnTo>
                  <a:lnTo>
                    <a:pt x="3885369" y="221993"/>
                  </a:lnTo>
                  <a:lnTo>
                    <a:pt x="3853189" y="189781"/>
                  </a:lnTo>
                  <a:lnTo>
                    <a:pt x="3818511" y="160241"/>
                  </a:lnTo>
                  <a:lnTo>
                    <a:pt x="3781505" y="133540"/>
                  </a:lnTo>
                  <a:lnTo>
                    <a:pt x="3742339" y="109848"/>
                  </a:lnTo>
                  <a:lnTo>
                    <a:pt x="3701183" y="89337"/>
                  </a:lnTo>
                  <a:lnTo>
                    <a:pt x="3658207" y="72174"/>
                  </a:lnTo>
                  <a:lnTo>
                    <a:pt x="3613580" y="58530"/>
                  </a:lnTo>
                  <a:lnTo>
                    <a:pt x="3567472" y="48574"/>
                  </a:lnTo>
                  <a:lnTo>
                    <a:pt x="3520053" y="42476"/>
                  </a:lnTo>
                  <a:lnTo>
                    <a:pt x="3471490" y="40405"/>
                  </a:lnTo>
                  <a:lnTo>
                    <a:pt x="3690769" y="40405"/>
                  </a:lnTo>
                  <a:lnTo>
                    <a:pt x="3727847" y="55735"/>
                  </a:lnTo>
                  <a:lnTo>
                    <a:pt x="3773227" y="79264"/>
                  </a:lnTo>
                  <a:lnTo>
                    <a:pt x="3816337" y="106534"/>
                  </a:lnTo>
                  <a:lnTo>
                    <a:pt x="3856987" y="137379"/>
                  </a:lnTo>
                  <a:lnTo>
                    <a:pt x="3888775" y="165505"/>
                  </a:lnTo>
                  <a:lnTo>
                    <a:pt x="3928385" y="208342"/>
                  </a:lnTo>
                  <a:lnTo>
                    <a:pt x="3955884" y="242434"/>
                  </a:lnTo>
                  <a:lnTo>
                    <a:pt x="3980577" y="278799"/>
                  </a:lnTo>
                  <a:lnTo>
                    <a:pt x="4003062" y="315417"/>
                  </a:lnTo>
                  <a:lnTo>
                    <a:pt x="4025453" y="361473"/>
                  </a:lnTo>
                  <a:lnTo>
                    <a:pt x="4041978" y="403079"/>
                  </a:lnTo>
                  <a:lnTo>
                    <a:pt x="4056547" y="453554"/>
                  </a:lnTo>
                  <a:lnTo>
                    <a:pt x="4068153" y="512016"/>
                  </a:lnTo>
                  <a:lnTo>
                    <a:pt x="4074208" y="572625"/>
                  </a:lnTo>
                  <a:lnTo>
                    <a:pt x="4074965" y="604066"/>
                  </a:lnTo>
                  <a:lnTo>
                    <a:pt x="4074964" y="1884928"/>
                  </a:lnTo>
                  <a:lnTo>
                    <a:pt x="4074886" y="7642750"/>
                  </a:lnTo>
                  <a:lnTo>
                    <a:pt x="4073147" y="7687903"/>
                  </a:lnTo>
                  <a:lnTo>
                    <a:pt x="4067785" y="7734088"/>
                  </a:lnTo>
                  <a:lnTo>
                    <a:pt x="4059012" y="7779152"/>
                  </a:lnTo>
                  <a:lnTo>
                    <a:pt x="4046964" y="7822959"/>
                  </a:lnTo>
                  <a:lnTo>
                    <a:pt x="4031775" y="7865376"/>
                  </a:lnTo>
                  <a:lnTo>
                    <a:pt x="4013579" y="7906265"/>
                  </a:lnTo>
                  <a:lnTo>
                    <a:pt x="3992513" y="7945494"/>
                  </a:lnTo>
                  <a:lnTo>
                    <a:pt x="3968709" y="7982927"/>
                  </a:lnTo>
                  <a:lnTo>
                    <a:pt x="3942303" y="8018430"/>
                  </a:lnTo>
                  <a:lnTo>
                    <a:pt x="3913430" y="8051867"/>
                  </a:lnTo>
                  <a:lnTo>
                    <a:pt x="3882224" y="8083103"/>
                  </a:lnTo>
                  <a:lnTo>
                    <a:pt x="3848820" y="8112005"/>
                  </a:lnTo>
                  <a:lnTo>
                    <a:pt x="3813352" y="8138437"/>
                  </a:lnTo>
                  <a:lnTo>
                    <a:pt x="3775956" y="8162264"/>
                  </a:lnTo>
                  <a:lnTo>
                    <a:pt x="3736765" y="8183351"/>
                  </a:lnTo>
                  <a:lnTo>
                    <a:pt x="3695916" y="8201564"/>
                  </a:lnTo>
                  <a:lnTo>
                    <a:pt x="3682408" y="8206411"/>
                  </a:lnTo>
                  <a:close/>
                </a:path>
                <a:path w="4075430" h="8244840">
                  <a:moveTo>
                    <a:pt x="4074965" y="1884929"/>
                  </a:moveTo>
                  <a:close/>
                </a:path>
              </a:pathLst>
            </a:custGeom>
            <a:solidFill>
              <a:srgbClr val="545454"/>
            </a:solidFill>
          </p:spPr>
          <p:txBody>
            <a:bodyPr wrap="square" lIns="0" tIns="0" rIns="0" bIns="0" rtlCol="0"/>
            <a:lstStyle/>
            <a:p>
              <a:endParaRPr/>
            </a:p>
          </p:txBody>
        </p:sp>
      </p:grpSp>
      <p:pic>
        <p:nvPicPr>
          <p:cNvPr id="14" name="Picture 6">
            <a:extLst>
              <a:ext uri="{FF2B5EF4-FFF2-40B4-BE49-F238E27FC236}">
                <a16:creationId xmlns:a16="http://schemas.microsoft.com/office/drawing/2014/main" id="{459452C7-1ACB-419C-85A8-9E73B791C605}"/>
              </a:ext>
            </a:extLst>
          </p:cNvPr>
          <p:cNvPicPr>
            <a:picLocks noChangeAspect="1"/>
          </p:cNvPicPr>
          <p:nvPr/>
        </p:nvPicPr>
        <p:blipFill>
          <a:blip r:embed="rId4"/>
          <a:srcRect l="3272" r="70162"/>
          <a:stretch>
            <a:fillRect/>
          </a:stretch>
        </p:blipFill>
        <p:spPr>
          <a:xfrm>
            <a:off x="-59495" y="0"/>
            <a:ext cx="1257902" cy="12193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429000"/>
            <a:ext cx="8115300" cy="814726"/>
            <a:chOff x="0" y="0"/>
            <a:chExt cx="10820400" cy="1086302"/>
          </a:xfrm>
        </p:grpSpPr>
        <p:sp>
          <p:nvSpPr>
            <p:cNvPr id="3" name="AutoShape 3"/>
            <p:cNvSpPr/>
            <p:nvPr/>
          </p:nvSpPr>
          <p:spPr>
            <a:xfrm>
              <a:off x="0" y="0"/>
              <a:ext cx="10820400" cy="1086302"/>
            </a:xfrm>
            <a:prstGeom prst="rect">
              <a:avLst/>
            </a:prstGeom>
            <a:solidFill>
              <a:srgbClr val="FF5D00"/>
            </a:solidFill>
          </p:spPr>
        </p:sp>
        <p:sp>
          <p:nvSpPr>
            <p:cNvPr id="4" name="TextBox 4"/>
            <p:cNvSpPr txBox="1"/>
            <p:nvPr/>
          </p:nvSpPr>
          <p:spPr>
            <a:xfrm>
              <a:off x="563055" y="218200"/>
              <a:ext cx="10257345" cy="649902"/>
            </a:xfrm>
            <a:prstGeom prst="rect">
              <a:avLst/>
            </a:prstGeom>
          </p:spPr>
          <p:txBody>
            <a:bodyPr lIns="0" tIns="0" rIns="0" bIns="0" rtlCol="0" anchor="t">
              <a:spAutoFit/>
            </a:bodyPr>
            <a:lstStyle/>
            <a:p>
              <a:pPr>
                <a:lnSpc>
                  <a:spcPts val="3840"/>
                </a:lnSpc>
              </a:pPr>
              <a:r>
                <a:rPr lang="en-US" sz="3200">
                  <a:solidFill>
                    <a:srgbClr val="FFFFFF"/>
                  </a:solidFill>
                  <a:latin typeface="Nunito Sans Bold"/>
                </a:rPr>
                <a:t>Incognito Mode</a:t>
              </a:r>
            </a:p>
          </p:txBody>
        </p:sp>
      </p:grpSp>
      <p:sp>
        <p:nvSpPr>
          <p:cNvPr id="15" name="TextBox 15"/>
          <p:cNvSpPr txBox="1"/>
          <p:nvPr/>
        </p:nvSpPr>
        <p:spPr>
          <a:xfrm>
            <a:off x="1028700" y="1495425"/>
            <a:ext cx="6406976" cy="1203325"/>
          </a:xfrm>
          <a:prstGeom prst="rect">
            <a:avLst/>
          </a:prstGeom>
        </p:spPr>
        <p:txBody>
          <a:bodyPr lIns="0" tIns="0" rIns="0" bIns="0" rtlCol="0" anchor="t">
            <a:spAutoFit/>
          </a:bodyPr>
          <a:lstStyle/>
          <a:p>
            <a:pPr>
              <a:lnSpc>
                <a:spcPts val="9350"/>
              </a:lnSpc>
            </a:pPr>
            <a:r>
              <a:rPr lang="en-US" sz="8500" spc="-85">
                <a:solidFill>
                  <a:srgbClr val="FF5D00"/>
                </a:solidFill>
                <a:latin typeface="Nunito Bold"/>
              </a:rPr>
              <a:t>Design</a:t>
            </a:r>
          </a:p>
        </p:txBody>
      </p:sp>
      <p:sp>
        <p:nvSpPr>
          <p:cNvPr id="16" name="TextBox 16"/>
          <p:cNvSpPr txBox="1"/>
          <p:nvPr/>
        </p:nvSpPr>
        <p:spPr>
          <a:xfrm>
            <a:off x="1198407" y="4436745"/>
            <a:ext cx="7339457" cy="1361911"/>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Incognito Mode protects the privacy of users. In Incognito Mode, duckduckgo.com is the default search engine.</a:t>
            </a:r>
          </a:p>
        </p:txBody>
      </p:sp>
      <p:grpSp>
        <p:nvGrpSpPr>
          <p:cNvPr id="17" name="object 3">
            <a:extLst>
              <a:ext uri="{FF2B5EF4-FFF2-40B4-BE49-F238E27FC236}">
                <a16:creationId xmlns:a16="http://schemas.microsoft.com/office/drawing/2014/main" id="{DE43FEB8-F77A-43B9-B187-6EEC425AD9D1}"/>
              </a:ext>
            </a:extLst>
          </p:cNvPr>
          <p:cNvGrpSpPr/>
          <p:nvPr/>
        </p:nvGrpSpPr>
        <p:grpSpPr>
          <a:xfrm>
            <a:off x="11550961" y="1028706"/>
            <a:ext cx="4164329" cy="8244840"/>
            <a:chOff x="11550961" y="1028706"/>
            <a:chExt cx="4164329" cy="8244840"/>
          </a:xfrm>
        </p:grpSpPr>
        <p:sp>
          <p:nvSpPr>
            <p:cNvPr id="18" name="object 4">
              <a:extLst>
                <a:ext uri="{FF2B5EF4-FFF2-40B4-BE49-F238E27FC236}">
                  <a16:creationId xmlns:a16="http://schemas.microsoft.com/office/drawing/2014/main" id="{E86C66CE-44DA-4ECD-8CF9-8E9825A5B418}"/>
                </a:ext>
              </a:extLst>
            </p:cNvPr>
            <p:cNvSpPr/>
            <p:nvPr/>
          </p:nvSpPr>
          <p:spPr>
            <a:xfrm>
              <a:off x="11635730" y="1069111"/>
              <a:ext cx="3994785" cy="8164195"/>
            </a:xfrm>
            <a:custGeom>
              <a:avLst/>
              <a:gdLst/>
              <a:ahLst/>
              <a:cxnLst/>
              <a:rect l="l" t="t" r="r" b="b"/>
              <a:pathLst>
                <a:path w="3994784" h="8164195">
                  <a:moveTo>
                    <a:pt x="3431124" y="8163985"/>
                  </a:moveTo>
                  <a:lnTo>
                    <a:pt x="563108" y="8163985"/>
                  </a:lnTo>
                  <a:lnTo>
                    <a:pt x="514545" y="8161914"/>
                  </a:lnTo>
                  <a:lnTo>
                    <a:pt x="467126" y="8155816"/>
                  </a:lnTo>
                  <a:lnTo>
                    <a:pt x="421018" y="8145860"/>
                  </a:lnTo>
                  <a:lnTo>
                    <a:pt x="376391" y="8132216"/>
                  </a:lnTo>
                  <a:lnTo>
                    <a:pt x="333415" y="8115053"/>
                  </a:lnTo>
                  <a:lnTo>
                    <a:pt x="292259" y="8094541"/>
                  </a:lnTo>
                  <a:lnTo>
                    <a:pt x="253093" y="8070850"/>
                  </a:lnTo>
                  <a:lnTo>
                    <a:pt x="216087" y="8044149"/>
                  </a:lnTo>
                  <a:lnTo>
                    <a:pt x="181409" y="8014609"/>
                  </a:lnTo>
                  <a:lnTo>
                    <a:pt x="149229" y="7982397"/>
                  </a:lnTo>
                  <a:lnTo>
                    <a:pt x="119717" y="7947685"/>
                  </a:lnTo>
                  <a:lnTo>
                    <a:pt x="93043" y="7910642"/>
                  </a:lnTo>
                  <a:lnTo>
                    <a:pt x="69375" y="7871438"/>
                  </a:lnTo>
                  <a:lnTo>
                    <a:pt x="48883" y="7830242"/>
                  </a:lnTo>
                  <a:lnTo>
                    <a:pt x="31737" y="7787224"/>
                  </a:lnTo>
                  <a:lnTo>
                    <a:pt x="18106" y="7742554"/>
                  </a:lnTo>
                  <a:lnTo>
                    <a:pt x="8160" y="7696400"/>
                  </a:lnTo>
                  <a:lnTo>
                    <a:pt x="2068" y="7648934"/>
                  </a:lnTo>
                  <a:lnTo>
                    <a:pt x="0" y="7600324"/>
                  </a:lnTo>
                  <a:lnTo>
                    <a:pt x="0" y="563660"/>
                  </a:lnTo>
                  <a:lnTo>
                    <a:pt x="2068" y="515050"/>
                  </a:lnTo>
                  <a:lnTo>
                    <a:pt x="8160" y="467584"/>
                  </a:lnTo>
                  <a:lnTo>
                    <a:pt x="18106" y="421431"/>
                  </a:lnTo>
                  <a:lnTo>
                    <a:pt x="31737" y="376760"/>
                  </a:lnTo>
                  <a:lnTo>
                    <a:pt x="48883" y="333742"/>
                  </a:lnTo>
                  <a:lnTo>
                    <a:pt x="69375" y="292546"/>
                  </a:lnTo>
                  <a:lnTo>
                    <a:pt x="93043" y="253342"/>
                  </a:lnTo>
                  <a:lnTo>
                    <a:pt x="119717" y="216299"/>
                  </a:lnTo>
                  <a:lnTo>
                    <a:pt x="149229" y="181587"/>
                  </a:lnTo>
                  <a:lnTo>
                    <a:pt x="181409" y="149376"/>
                  </a:lnTo>
                  <a:lnTo>
                    <a:pt x="216087" y="119835"/>
                  </a:lnTo>
                  <a:lnTo>
                    <a:pt x="253094" y="93134"/>
                  </a:lnTo>
                  <a:lnTo>
                    <a:pt x="292260" y="69443"/>
                  </a:lnTo>
                  <a:lnTo>
                    <a:pt x="333415" y="48931"/>
                  </a:lnTo>
                  <a:lnTo>
                    <a:pt x="376391" y="31768"/>
                  </a:lnTo>
                  <a:lnTo>
                    <a:pt x="421018" y="18124"/>
                  </a:lnTo>
                  <a:lnTo>
                    <a:pt x="467127" y="8168"/>
                  </a:lnTo>
                  <a:lnTo>
                    <a:pt x="514548" y="2070"/>
                  </a:lnTo>
                  <a:lnTo>
                    <a:pt x="563108" y="0"/>
                  </a:lnTo>
                  <a:lnTo>
                    <a:pt x="3431127" y="0"/>
                  </a:lnTo>
                  <a:lnTo>
                    <a:pt x="3479687" y="2070"/>
                  </a:lnTo>
                  <a:lnTo>
                    <a:pt x="3527106" y="8168"/>
                  </a:lnTo>
                  <a:lnTo>
                    <a:pt x="3573214" y="18124"/>
                  </a:lnTo>
                  <a:lnTo>
                    <a:pt x="3617841" y="31768"/>
                  </a:lnTo>
                  <a:lnTo>
                    <a:pt x="3660817" y="48931"/>
                  </a:lnTo>
                  <a:lnTo>
                    <a:pt x="3701972" y="69443"/>
                  </a:lnTo>
                  <a:lnTo>
                    <a:pt x="3741138" y="93134"/>
                  </a:lnTo>
                  <a:lnTo>
                    <a:pt x="3778145" y="119835"/>
                  </a:lnTo>
                  <a:lnTo>
                    <a:pt x="3812823" y="149376"/>
                  </a:lnTo>
                  <a:lnTo>
                    <a:pt x="3845002" y="181587"/>
                  </a:lnTo>
                  <a:lnTo>
                    <a:pt x="3867535" y="208090"/>
                  </a:lnTo>
                  <a:lnTo>
                    <a:pt x="542924" y="208090"/>
                  </a:lnTo>
                  <a:lnTo>
                    <a:pt x="493771" y="211710"/>
                  </a:lnTo>
                  <a:lnTo>
                    <a:pt x="446837" y="222224"/>
                  </a:lnTo>
                  <a:lnTo>
                    <a:pt x="402642" y="239113"/>
                  </a:lnTo>
                  <a:lnTo>
                    <a:pt x="361704" y="261859"/>
                  </a:lnTo>
                  <a:lnTo>
                    <a:pt x="324542" y="289941"/>
                  </a:lnTo>
                  <a:lnTo>
                    <a:pt x="291675" y="322841"/>
                  </a:lnTo>
                  <a:lnTo>
                    <a:pt x="263620" y="360039"/>
                  </a:lnTo>
                  <a:lnTo>
                    <a:pt x="240897" y="401017"/>
                  </a:lnTo>
                  <a:lnTo>
                    <a:pt x="224024" y="445256"/>
                  </a:lnTo>
                  <a:lnTo>
                    <a:pt x="213520" y="492235"/>
                  </a:lnTo>
                  <a:lnTo>
                    <a:pt x="209904" y="541437"/>
                  </a:lnTo>
                  <a:lnTo>
                    <a:pt x="209904" y="7632650"/>
                  </a:lnTo>
                  <a:lnTo>
                    <a:pt x="213520" y="7681851"/>
                  </a:lnTo>
                  <a:lnTo>
                    <a:pt x="224024" y="7728831"/>
                  </a:lnTo>
                  <a:lnTo>
                    <a:pt x="240897" y="7773070"/>
                  </a:lnTo>
                  <a:lnTo>
                    <a:pt x="263620" y="7814048"/>
                  </a:lnTo>
                  <a:lnTo>
                    <a:pt x="291675" y="7851246"/>
                  </a:lnTo>
                  <a:lnTo>
                    <a:pt x="324542" y="7884146"/>
                  </a:lnTo>
                  <a:lnTo>
                    <a:pt x="361704" y="7912228"/>
                  </a:lnTo>
                  <a:lnTo>
                    <a:pt x="402642" y="7934973"/>
                  </a:lnTo>
                  <a:lnTo>
                    <a:pt x="446837" y="7951863"/>
                  </a:lnTo>
                  <a:lnTo>
                    <a:pt x="493771" y="7962377"/>
                  </a:lnTo>
                  <a:lnTo>
                    <a:pt x="542924" y="7965997"/>
                  </a:lnTo>
                  <a:lnTo>
                    <a:pt x="3858945" y="7965997"/>
                  </a:lnTo>
                  <a:lnTo>
                    <a:pt x="3845002" y="7982397"/>
                  </a:lnTo>
                  <a:lnTo>
                    <a:pt x="3812823" y="8014609"/>
                  </a:lnTo>
                  <a:lnTo>
                    <a:pt x="3778145" y="8044149"/>
                  </a:lnTo>
                  <a:lnTo>
                    <a:pt x="3741138" y="8070850"/>
                  </a:lnTo>
                  <a:lnTo>
                    <a:pt x="3701972" y="8094541"/>
                  </a:lnTo>
                  <a:lnTo>
                    <a:pt x="3660817" y="8115053"/>
                  </a:lnTo>
                  <a:lnTo>
                    <a:pt x="3617841" y="8132216"/>
                  </a:lnTo>
                  <a:lnTo>
                    <a:pt x="3573214" y="8145860"/>
                  </a:lnTo>
                  <a:lnTo>
                    <a:pt x="3527106" y="8155816"/>
                  </a:lnTo>
                  <a:lnTo>
                    <a:pt x="3479686" y="8161914"/>
                  </a:lnTo>
                  <a:lnTo>
                    <a:pt x="3431124" y="8163985"/>
                  </a:lnTo>
                  <a:close/>
                </a:path>
                <a:path w="3994784" h="8164195">
                  <a:moveTo>
                    <a:pt x="2833705" y="486889"/>
                  </a:moveTo>
                  <a:lnTo>
                    <a:pt x="1164563" y="486889"/>
                  </a:lnTo>
                  <a:lnTo>
                    <a:pt x="1114919" y="480127"/>
                  </a:lnTo>
                  <a:lnTo>
                    <a:pt x="1070151" y="461075"/>
                  </a:lnTo>
                  <a:lnTo>
                    <a:pt x="1032112" y="431584"/>
                  </a:lnTo>
                  <a:lnTo>
                    <a:pt x="1002650" y="393507"/>
                  </a:lnTo>
                  <a:lnTo>
                    <a:pt x="983617" y="348696"/>
                  </a:lnTo>
                  <a:lnTo>
                    <a:pt x="976861" y="299003"/>
                  </a:lnTo>
                  <a:lnTo>
                    <a:pt x="976861" y="208090"/>
                  </a:lnTo>
                  <a:lnTo>
                    <a:pt x="3021407" y="208090"/>
                  </a:lnTo>
                  <a:lnTo>
                    <a:pt x="3021407" y="258596"/>
                  </a:lnTo>
                  <a:lnTo>
                    <a:pt x="2476464" y="258596"/>
                  </a:lnTo>
                  <a:lnTo>
                    <a:pt x="2457511" y="262511"/>
                  </a:lnTo>
                  <a:lnTo>
                    <a:pt x="2441396" y="273244"/>
                  </a:lnTo>
                  <a:lnTo>
                    <a:pt x="2440338" y="274759"/>
                  </a:lnTo>
                  <a:lnTo>
                    <a:pt x="1731708" y="274759"/>
                  </a:lnTo>
                  <a:lnTo>
                    <a:pt x="1718684" y="277284"/>
                  </a:lnTo>
                  <a:lnTo>
                    <a:pt x="1707741" y="284355"/>
                  </a:lnTo>
                  <a:lnTo>
                    <a:pt x="1700204" y="295214"/>
                  </a:lnTo>
                  <a:lnTo>
                    <a:pt x="1697397" y="309104"/>
                  </a:lnTo>
                  <a:lnTo>
                    <a:pt x="1700204" y="322993"/>
                  </a:lnTo>
                  <a:lnTo>
                    <a:pt x="1707741" y="333852"/>
                  </a:lnTo>
                  <a:lnTo>
                    <a:pt x="1718684" y="340923"/>
                  </a:lnTo>
                  <a:lnTo>
                    <a:pt x="1731708" y="343449"/>
                  </a:lnTo>
                  <a:lnTo>
                    <a:pt x="2439626" y="343449"/>
                  </a:lnTo>
                  <a:lnTo>
                    <a:pt x="2440639" y="344964"/>
                  </a:lnTo>
                  <a:lnTo>
                    <a:pt x="2456659" y="355697"/>
                  </a:lnTo>
                  <a:lnTo>
                    <a:pt x="2476464" y="359611"/>
                  </a:lnTo>
                  <a:lnTo>
                    <a:pt x="3010015" y="359611"/>
                  </a:lnTo>
                  <a:lnTo>
                    <a:pt x="2995618" y="393507"/>
                  </a:lnTo>
                  <a:lnTo>
                    <a:pt x="2966156" y="431584"/>
                  </a:lnTo>
                  <a:lnTo>
                    <a:pt x="2928117" y="461075"/>
                  </a:lnTo>
                  <a:lnTo>
                    <a:pt x="2883349" y="480127"/>
                  </a:lnTo>
                  <a:lnTo>
                    <a:pt x="2833705" y="486889"/>
                  </a:lnTo>
                  <a:close/>
                </a:path>
                <a:path w="3994784" h="8164195">
                  <a:moveTo>
                    <a:pt x="3858945" y="7965997"/>
                  </a:moveTo>
                  <a:lnTo>
                    <a:pt x="3455344" y="7965997"/>
                  </a:lnTo>
                  <a:lnTo>
                    <a:pt x="3504497" y="7962377"/>
                  </a:lnTo>
                  <a:lnTo>
                    <a:pt x="3551431" y="7951863"/>
                  </a:lnTo>
                  <a:lnTo>
                    <a:pt x="3595626" y="7934973"/>
                  </a:lnTo>
                  <a:lnTo>
                    <a:pt x="3636564" y="7912228"/>
                  </a:lnTo>
                  <a:lnTo>
                    <a:pt x="3673726" y="7884146"/>
                  </a:lnTo>
                  <a:lnTo>
                    <a:pt x="3706593" y="7851246"/>
                  </a:lnTo>
                  <a:lnTo>
                    <a:pt x="3734648" y="7814048"/>
                  </a:lnTo>
                  <a:lnTo>
                    <a:pt x="3757371" y="7773070"/>
                  </a:lnTo>
                  <a:lnTo>
                    <a:pt x="3774244" y="7728831"/>
                  </a:lnTo>
                  <a:lnTo>
                    <a:pt x="3784748" y="7681851"/>
                  </a:lnTo>
                  <a:lnTo>
                    <a:pt x="3788364" y="7632650"/>
                  </a:lnTo>
                  <a:lnTo>
                    <a:pt x="3786346" y="7632650"/>
                  </a:lnTo>
                  <a:lnTo>
                    <a:pt x="3786346" y="541437"/>
                  </a:lnTo>
                  <a:lnTo>
                    <a:pt x="3782730" y="492235"/>
                  </a:lnTo>
                  <a:lnTo>
                    <a:pt x="3772226" y="445256"/>
                  </a:lnTo>
                  <a:lnTo>
                    <a:pt x="3755353" y="401017"/>
                  </a:lnTo>
                  <a:lnTo>
                    <a:pt x="3732630" y="360039"/>
                  </a:lnTo>
                  <a:lnTo>
                    <a:pt x="3704575" y="322841"/>
                  </a:lnTo>
                  <a:lnTo>
                    <a:pt x="3671707" y="289941"/>
                  </a:lnTo>
                  <a:lnTo>
                    <a:pt x="3634545" y="261859"/>
                  </a:lnTo>
                  <a:lnTo>
                    <a:pt x="3593608" y="239113"/>
                  </a:lnTo>
                  <a:lnTo>
                    <a:pt x="3549413" y="222224"/>
                  </a:lnTo>
                  <a:lnTo>
                    <a:pt x="3502479" y="211710"/>
                  </a:lnTo>
                  <a:lnTo>
                    <a:pt x="3453325" y="208090"/>
                  </a:lnTo>
                  <a:lnTo>
                    <a:pt x="3867535" y="208090"/>
                  </a:lnTo>
                  <a:lnTo>
                    <a:pt x="3901189" y="253342"/>
                  </a:lnTo>
                  <a:lnTo>
                    <a:pt x="3924857" y="292546"/>
                  </a:lnTo>
                  <a:lnTo>
                    <a:pt x="3945392" y="333852"/>
                  </a:lnTo>
                  <a:lnTo>
                    <a:pt x="3962495" y="376760"/>
                  </a:lnTo>
                  <a:lnTo>
                    <a:pt x="3976125" y="421431"/>
                  </a:lnTo>
                  <a:lnTo>
                    <a:pt x="3986072" y="467584"/>
                  </a:lnTo>
                  <a:lnTo>
                    <a:pt x="3992164" y="515050"/>
                  </a:lnTo>
                  <a:lnTo>
                    <a:pt x="3994232" y="563660"/>
                  </a:lnTo>
                  <a:lnTo>
                    <a:pt x="3994232" y="7600324"/>
                  </a:lnTo>
                  <a:lnTo>
                    <a:pt x="3992164" y="7648934"/>
                  </a:lnTo>
                  <a:lnTo>
                    <a:pt x="3986072" y="7696400"/>
                  </a:lnTo>
                  <a:lnTo>
                    <a:pt x="3976125" y="7742554"/>
                  </a:lnTo>
                  <a:lnTo>
                    <a:pt x="3962495" y="7787224"/>
                  </a:lnTo>
                  <a:lnTo>
                    <a:pt x="3945348" y="7830242"/>
                  </a:lnTo>
                  <a:lnTo>
                    <a:pt x="3924857" y="7871438"/>
                  </a:lnTo>
                  <a:lnTo>
                    <a:pt x="3901189" y="7910642"/>
                  </a:lnTo>
                  <a:lnTo>
                    <a:pt x="3874514" y="7947685"/>
                  </a:lnTo>
                  <a:lnTo>
                    <a:pt x="3858945" y="7965997"/>
                  </a:lnTo>
                  <a:close/>
                </a:path>
                <a:path w="3994784" h="8164195">
                  <a:moveTo>
                    <a:pt x="3010015" y="359611"/>
                  </a:moveTo>
                  <a:lnTo>
                    <a:pt x="2476464" y="359611"/>
                  </a:lnTo>
                  <a:lnTo>
                    <a:pt x="2496269" y="355697"/>
                  </a:lnTo>
                  <a:lnTo>
                    <a:pt x="2512289" y="344964"/>
                  </a:lnTo>
                  <a:lnTo>
                    <a:pt x="2523011" y="328928"/>
                  </a:lnTo>
                  <a:lnTo>
                    <a:pt x="2526922" y="309104"/>
                  </a:lnTo>
                  <a:lnTo>
                    <a:pt x="2523011" y="289280"/>
                  </a:lnTo>
                  <a:lnTo>
                    <a:pt x="2512289" y="273243"/>
                  </a:lnTo>
                  <a:lnTo>
                    <a:pt x="2496269" y="262511"/>
                  </a:lnTo>
                  <a:lnTo>
                    <a:pt x="2476464" y="258596"/>
                  </a:lnTo>
                  <a:lnTo>
                    <a:pt x="3021407" y="258596"/>
                  </a:lnTo>
                  <a:lnTo>
                    <a:pt x="3021407" y="299003"/>
                  </a:lnTo>
                  <a:lnTo>
                    <a:pt x="3014652" y="348696"/>
                  </a:lnTo>
                  <a:lnTo>
                    <a:pt x="3010015" y="359611"/>
                  </a:lnTo>
                  <a:close/>
                </a:path>
                <a:path w="3994784" h="8164195">
                  <a:moveTo>
                    <a:pt x="2439626" y="343449"/>
                  </a:moveTo>
                  <a:lnTo>
                    <a:pt x="2216102" y="343449"/>
                  </a:lnTo>
                  <a:lnTo>
                    <a:pt x="2229127" y="340923"/>
                  </a:lnTo>
                  <a:lnTo>
                    <a:pt x="2240070" y="333852"/>
                  </a:lnTo>
                  <a:lnTo>
                    <a:pt x="2247607" y="322993"/>
                  </a:lnTo>
                  <a:lnTo>
                    <a:pt x="2250413" y="309104"/>
                  </a:lnTo>
                  <a:lnTo>
                    <a:pt x="2247607" y="295214"/>
                  </a:lnTo>
                  <a:lnTo>
                    <a:pt x="2240070" y="284355"/>
                  </a:lnTo>
                  <a:lnTo>
                    <a:pt x="2229127" y="277284"/>
                  </a:lnTo>
                  <a:lnTo>
                    <a:pt x="2216102" y="274759"/>
                  </a:lnTo>
                  <a:lnTo>
                    <a:pt x="2440338" y="274759"/>
                  </a:lnTo>
                  <a:lnTo>
                    <a:pt x="2430201" y="289280"/>
                  </a:lnTo>
                  <a:lnTo>
                    <a:pt x="2426006" y="309104"/>
                  </a:lnTo>
                  <a:lnTo>
                    <a:pt x="2429917" y="328928"/>
                  </a:lnTo>
                  <a:lnTo>
                    <a:pt x="2439626" y="343449"/>
                  </a:lnTo>
                  <a:close/>
                </a:path>
              </a:pathLst>
            </a:custGeom>
            <a:solidFill>
              <a:srgbClr val="000000"/>
            </a:solidFill>
          </p:spPr>
          <p:txBody>
            <a:bodyPr wrap="square" lIns="0" tIns="0" rIns="0" bIns="0" rtlCol="0"/>
            <a:lstStyle/>
            <a:p>
              <a:endParaRPr/>
            </a:p>
          </p:txBody>
        </p:sp>
        <p:pic>
          <p:nvPicPr>
            <p:cNvPr id="19" name="object 5">
              <a:extLst>
                <a:ext uri="{FF2B5EF4-FFF2-40B4-BE49-F238E27FC236}">
                  <a16:creationId xmlns:a16="http://schemas.microsoft.com/office/drawing/2014/main" id="{E333507D-9CD1-4A38-9766-A82290BD6F1C}"/>
                </a:ext>
              </a:extLst>
            </p:cNvPr>
            <p:cNvPicPr/>
            <p:nvPr/>
          </p:nvPicPr>
          <p:blipFill>
            <a:blip r:embed="rId2" cstate="print"/>
            <a:stretch>
              <a:fillRect/>
            </a:stretch>
          </p:blipFill>
          <p:spPr>
            <a:xfrm>
              <a:off x="11846035" y="1277323"/>
              <a:ext cx="3577664" cy="7761711"/>
            </a:xfrm>
            <a:prstGeom prst="rect">
              <a:avLst/>
            </a:prstGeom>
          </p:spPr>
        </p:pic>
        <p:sp>
          <p:nvSpPr>
            <p:cNvPr id="20" name="object 6">
              <a:extLst>
                <a:ext uri="{FF2B5EF4-FFF2-40B4-BE49-F238E27FC236}">
                  <a16:creationId xmlns:a16="http://schemas.microsoft.com/office/drawing/2014/main" id="{66EF12DB-4478-4882-B4E8-218217FD69E6}"/>
                </a:ext>
              </a:extLst>
            </p:cNvPr>
            <p:cNvSpPr/>
            <p:nvPr/>
          </p:nvSpPr>
          <p:spPr>
            <a:xfrm>
              <a:off x="13333128" y="1343870"/>
              <a:ext cx="553085" cy="69215"/>
            </a:xfrm>
            <a:custGeom>
              <a:avLst/>
              <a:gdLst/>
              <a:ahLst/>
              <a:cxnLst/>
              <a:rect l="l" t="t" r="r" b="b"/>
              <a:pathLst>
                <a:path w="553084" h="69215">
                  <a:moveTo>
                    <a:pt x="518705" y="68689"/>
                  </a:moveTo>
                  <a:lnTo>
                    <a:pt x="34311" y="68689"/>
                  </a:lnTo>
                  <a:lnTo>
                    <a:pt x="21286" y="66164"/>
                  </a:lnTo>
                  <a:lnTo>
                    <a:pt x="10343" y="59093"/>
                  </a:lnTo>
                  <a:lnTo>
                    <a:pt x="2806" y="48234"/>
                  </a:lnTo>
                  <a:lnTo>
                    <a:pt x="0" y="34344"/>
                  </a:lnTo>
                  <a:lnTo>
                    <a:pt x="2806" y="20455"/>
                  </a:lnTo>
                  <a:lnTo>
                    <a:pt x="10343" y="9596"/>
                  </a:lnTo>
                  <a:lnTo>
                    <a:pt x="21286" y="2525"/>
                  </a:lnTo>
                  <a:lnTo>
                    <a:pt x="34311" y="0"/>
                  </a:lnTo>
                  <a:lnTo>
                    <a:pt x="518705" y="0"/>
                  </a:lnTo>
                  <a:lnTo>
                    <a:pt x="531729" y="2525"/>
                  </a:lnTo>
                  <a:lnTo>
                    <a:pt x="542672" y="9596"/>
                  </a:lnTo>
                  <a:lnTo>
                    <a:pt x="550209" y="20455"/>
                  </a:lnTo>
                  <a:lnTo>
                    <a:pt x="553016" y="34344"/>
                  </a:lnTo>
                  <a:lnTo>
                    <a:pt x="550209" y="48234"/>
                  </a:lnTo>
                  <a:lnTo>
                    <a:pt x="542672" y="59093"/>
                  </a:lnTo>
                  <a:lnTo>
                    <a:pt x="531729" y="66164"/>
                  </a:lnTo>
                  <a:lnTo>
                    <a:pt x="518705" y="68689"/>
                  </a:lnTo>
                  <a:close/>
                </a:path>
              </a:pathLst>
            </a:custGeom>
            <a:solidFill>
              <a:srgbClr val="545454"/>
            </a:solidFill>
          </p:spPr>
          <p:txBody>
            <a:bodyPr wrap="square" lIns="0" tIns="0" rIns="0" bIns="0" rtlCol="0"/>
            <a:lstStyle/>
            <a:p>
              <a:endParaRPr/>
            </a:p>
          </p:txBody>
        </p:sp>
        <p:pic>
          <p:nvPicPr>
            <p:cNvPr id="21" name="object 7">
              <a:extLst>
                <a:ext uri="{FF2B5EF4-FFF2-40B4-BE49-F238E27FC236}">
                  <a16:creationId xmlns:a16="http://schemas.microsoft.com/office/drawing/2014/main" id="{CCFDF4F5-5170-4033-A02D-B035B3A73D67}"/>
                </a:ext>
              </a:extLst>
            </p:cNvPr>
            <p:cNvPicPr/>
            <p:nvPr/>
          </p:nvPicPr>
          <p:blipFill>
            <a:blip r:embed="rId3" cstate="print"/>
            <a:stretch>
              <a:fillRect/>
            </a:stretch>
          </p:blipFill>
          <p:spPr>
            <a:xfrm>
              <a:off x="14061702" y="1327706"/>
              <a:ext cx="100985" cy="101018"/>
            </a:xfrm>
            <a:prstGeom prst="rect">
              <a:avLst/>
            </a:prstGeom>
          </p:spPr>
        </p:pic>
        <p:sp>
          <p:nvSpPr>
            <p:cNvPr id="22" name="object 8">
              <a:extLst>
                <a:ext uri="{FF2B5EF4-FFF2-40B4-BE49-F238E27FC236}">
                  <a16:creationId xmlns:a16="http://schemas.microsoft.com/office/drawing/2014/main" id="{CF2F21A9-82A2-49B0-89FD-A99F8209323D}"/>
                </a:ext>
              </a:extLst>
            </p:cNvPr>
            <p:cNvSpPr/>
            <p:nvPr/>
          </p:nvSpPr>
          <p:spPr>
            <a:xfrm>
              <a:off x="11550955" y="2119667"/>
              <a:ext cx="4164329" cy="1951989"/>
            </a:xfrm>
            <a:custGeom>
              <a:avLst/>
              <a:gdLst/>
              <a:ahLst/>
              <a:cxnLst/>
              <a:rect l="l" t="t" r="r" b="b"/>
              <a:pathLst>
                <a:path w="4164330" h="1951989">
                  <a:moveTo>
                    <a:pt x="44399" y="1337437"/>
                  </a:moveTo>
                  <a:lnTo>
                    <a:pt x="27254" y="1340967"/>
                  </a:lnTo>
                  <a:lnTo>
                    <a:pt x="13119" y="1350568"/>
                  </a:lnTo>
                  <a:lnTo>
                    <a:pt x="3530" y="1364703"/>
                  </a:lnTo>
                  <a:lnTo>
                    <a:pt x="0" y="1381874"/>
                  </a:lnTo>
                  <a:lnTo>
                    <a:pt x="0" y="1907146"/>
                  </a:lnTo>
                  <a:lnTo>
                    <a:pt x="3530" y="1924329"/>
                  </a:lnTo>
                  <a:lnTo>
                    <a:pt x="13119" y="1938464"/>
                  </a:lnTo>
                  <a:lnTo>
                    <a:pt x="27254" y="1948065"/>
                  </a:lnTo>
                  <a:lnTo>
                    <a:pt x="44399" y="1951596"/>
                  </a:lnTo>
                  <a:lnTo>
                    <a:pt x="44399" y="1337437"/>
                  </a:lnTo>
                  <a:close/>
                </a:path>
                <a:path w="4164330" h="1951989">
                  <a:moveTo>
                    <a:pt x="44399" y="591947"/>
                  </a:moveTo>
                  <a:lnTo>
                    <a:pt x="27254" y="595160"/>
                  </a:lnTo>
                  <a:lnTo>
                    <a:pt x="13119" y="604062"/>
                  </a:lnTo>
                  <a:lnTo>
                    <a:pt x="3530" y="617512"/>
                  </a:lnTo>
                  <a:lnTo>
                    <a:pt x="0" y="634365"/>
                  </a:lnTo>
                  <a:lnTo>
                    <a:pt x="0" y="1159649"/>
                  </a:lnTo>
                  <a:lnTo>
                    <a:pt x="3530" y="1176820"/>
                  </a:lnTo>
                  <a:lnTo>
                    <a:pt x="13119" y="1190955"/>
                  </a:lnTo>
                  <a:lnTo>
                    <a:pt x="27254" y="1200556"/>
                  </a:lnTo>
                  <a:lnTo>
                    <a:pt x="44399" y="1204087"/>
                  </a:lnTo>
                  <a:lnTo>
                    <a:pt x="44399" y="591947"/>
                  </a:lnTo>
                  <a:close/>
                </a:path>
                <a:path w="4164330" h="1951989">
                  <a:moveTo>
                    <a:pt x="44399" y="0"/>
                  </a:moveTo>
                  <a:lnTo>
                    <a:pt x="27254" y="3225"/>
                  </a:lnTo>
                  <a:lnTo>
                    <a:pt x="13119" y="12115"/>
                  </a:lnTo>
                  <a:lnTo>
                    <a:pt x="3530" y="25565"/>
                  </a:lnTo>
                  <a:lnTo>
                    <a:pt x="0" y="42430"/>
                  </a:lnTo>
                  <a:lnTo>
                    <a:pt x="0" y="294957"/>
                  </a:lnTo>
                  <a:lnTo>
                    <a:pt x="3530" y="312140"/>
                  </a:lnTo>
                  <a:lnTo>
                    <a:pt x="13119" y="326275"/>
                  </a:lnTo>
                  <a:lnTo>
                    <a:pt x="27254" y="335876"/>
                  </a:lnTo>
                  <a:lnTo>
                    <a:pt x="44399" y="339407"/>
                  </a:lnTo>
                  <a:lnTo>
                    <a:pt x="44399" y="0"/>
                  </a:lnTo>
                  <a:close/>
                </a:path>
                <a:path w="4164330" h="1951989">
                  <a:moveTo>
                    <a:pt x="4163771" y="838415"/>
                  </a:moveTo>
                  <a:lnTo>
                    <a:pt x="4160240" y="821245"/>
                  </a:lnTo>
                  <a:lnTo>
                    <a:pt x="4150652" y="807110"/>
                  </a:lnTo>
                  <a:lnTo>
                    <a:pt x="4136529" y="797509"/>
                  </a:lnTo>
                  <a:lnTo>
                    <a:pt x="4119372" y="793978"/>
                  </a:lnTo>
                  <a:lnTo>
                    <a:pt x="4119372" y="1777860"/>
                  </a:lnTo>
                  <a:lnTo>
                    <a:pt x="4136529" y="1774317"/>
                  </a:lnTo>
                  <a:lnTo>
                    <a:pt x="4150652" y="1764728"/>
                  </a:lnTo>
                  <a:lnTo>
                    <a:pt x="4160240" y="1750580"/>
                  </a:lnTo>
                  <a:lnTo>
                    <a:pt x="4163771" y="1733410"/>
                  </a:lnTo>
                  <a:lnTo>
                    <a:pt x="4163771" y="838415"/>
                  </a:lnTo>
                  <a:close/>
                </a:path>
              </a:pathLst>
            </a:custGeom>
            <a:solidFill>
              <a:srgbClr val="2E2E2E"/>
            </a:solidFill>
          </p:spPr>
          <p:txBody>
            <a:bodyPr wrap="square" lIns="0" tIns="0" rIns="0" bIns="0" rtlCol="0"/>
            <a:lstStyle/>
            <a:p>
              <a:endParaRPr/>
            </a:p>
          </p:txBody>
        </p:sp>
        <p:sp>
          <p:nvSpPr>
            <p:cNvPr id="23" name="object 9">
              <a:extLst>
                <a:ext uri="{FF2B5EF4-FFF2-40B4-BE49-F238E27FC236}">
                  <a16:creationId xmlns:a16="http://schemas.microsoft.com/office/drawing/2014/main" id="{B6907942-0A74-4E8E-97F7-2C4ED6672C2E}"/>
                </a:ext>
              </a:extLst>
            </p:cNvPr>
            <p:cNvSpPr/>
            <p:nvPr/>
          </p:nvSpPr>
          <p:spPr>
            <a:xfrm>
              <a:off x="11595364" y="1028706"/>
              <a:ext cx="4075429" cy="8244840"/>
            </a:xfrm>
            <a:custGeom>
              <a:avLst/>
              <a:gdLst/>
              <a:ahLst/>
              <a:cxnLst/>
              <a:rect l="l" t="t" r="r" b="b"/>
              <a:pathLst>
                <a:path w="4075430" h="8244840">
                  <a:moveTo>
                    <a:pt x="3471490" y="8244796"/>
                  </a:moveTo>
                  <a:lnTo>
                    <a:pt x="603474" y="8244796"/>
                  </a:lnTo>
                  <a:lnTo>
                    <a:pt x="556347" y="8242977"/>
                  </a:lnTo>
                  <a:lnTo>
                    <a:pt x="510207" y="8237609"/>
                  </a:lnTo>
                  <a:lnTo>
                    <a:pt x="465187" y="8228828"/>
                  </a:lnTo>
                  <a:lnTo>
                    <a:pt x="421423" y="8216768"/>
                  </a:lnTo>
                  <a:lnTo>
                    <a:pt x="379048" y="8201564"/>
                  </a:lnTo>
                  <a:lnTo>
                    <a:pt x="338199" y="8183351"/>
                  </a:lnTo>
                  <a:lnTo>
                    <a:pt x="299008" y="8162264"/>
                  </a:lnTo>
                  <a:lnTo>
                    <a:pt x="261612" y="8138437"/>
                  </a:lnTo>
                  <a:lnTo>
                    <a:pt x="226144" y="8112005"/>
                  </a:lnTo>
                  <a:lnTo>
                    <a:pt x="192740" y="8083103"/>
                  </a:lnTo>
                  <a:lnTo>
                    <a:pt x="161534" y="8051867"/>
                  </a:lnTo>
                  <a:lnTo>
                    <a:pt x="132661" y="8018430"/>
                  </a:lnTo>
                  <a:lnTo>
                    <a:pt x="106255" y="7982927"/>
                  </a:lnTo>
                  <a:lnTo>
                    <a:pt x="82451" y="7945494"/>
                  </a:lnTo>
                  <a:lnTo>
                    <a:pt x="61384" y="7906265"/>
                  </a:lnTo>
                  <a:lnTo>
                    <a:pt x="43189" y="7865376"/>
                  </a:lnTo>
                  <a:lnTo>
                    <a:pt x="28000" y="7822959"/>
                  </a:lnTo>
                  <a:lnTo>
                    <a:pt x="15952" y="7779152"/>
                  </a:lnTo>
                  <a:lnTo>
                    <a:pt x="7179" y="7734088"/>
                  </a:lnTo>
                  <a:lnTo>
                    <a:pt x="1817" y="7687903"/>
                  </a:lnTo>
                  <a:lnTo>
                    <a:pt x="77" y="7642750"/>
                  </a:lnTo>
                  <a:lnTo>
                    <a:pt x="0" y="604066"/>
                  </a:lnTo>
                  <a:lnTo>
                    <a:pt x="756" y="573477"/>
                  </a:lnTo>
                  <a:lnTo>
                    <a:pt x="6811" y="512300"/>
                  </a:lnTo>
                  <a:lnTo>
                    <a:pt x="15168" y="468012"/>
                  </a:lnTo>
                  <a:lnTo>
                    <a:pt x="26238" y="424260"/>
                  </a:lnTo>
                  <a:lnTo>
                    <a:pt x="41879" y="382844"/>
                  </a:lnTo>
                  <a:lnTo>
                    <a:pt x="60549" y="341428"/>
                  </a:lnTo>
                  <a:lnTo>
                    <a:pt x="81268" y="303358"/>
                  </a:lnTo>
                  <a:lnTo>
                    <a:pt x="104195" y="266678"/>
                  </a:lnTo>
                  <a:lnTo>
                    <a:pt x="133902" y="224630"/>
                  </a:lnTo>
                  <a:lnTo>
                    <a:pt x="162536" y="191296"/>
                  </a:lnTo>
                  <a:lnTo>
                    <a:pt x="188207" y="166358"/>
                  </a:lnTo>
                  <a:lnTo>
                    <a:pt x="209399" y="146786"/>
                  </a:lnTo>
                  <a:lnTo>
                    <a:pt x="260066" y="107114"/>
                  </a:lnTo>
                  <a:lnTo>
                    <a:pt x="302903" y="80117"/>
                  </a:lnTo>
                  <a:lnTo>
                    <a:pt x="348248" y="56623"/>
                  </a:lnTo>
                  <a:lnTo>
                    <a:pt x="395840" y="36870"/>
                  </a:lnTo>
                  <a:lnTo>
                    <a:pt x="445419" y="21094"/>
                  </a:lnTo>
                  <a:lnTo>
                    <a:pt x="496724" y="9533"/>
                  </a:lnTo>
                  <a:lnTo>
                    <a:pt x="549496" y="2422"/>
                  </a:lnTo>
                  <a:lnTo>
                    <a:pt x="603474" y="0"/>
                  </a:lnTo>
                  <a:lnTo>
                    <a:pt x="3473508" y="0"/>
                  </a:lnTo>
                  <a:lnTo>
                    <a:pt x="3527403" y="2339"/>
                  </a:lnTo>
                  <a:lnTo>
                    <a:pt x="3579974" y="9249"/>
                  </a:lnTo>
                  <a:lnTo>
                    <a:pt x="3631031" y="20561"/>
                  </a:lnTo>
                  <a:lnTo>
                    <a:pt x="3680385" y="36112"/>
                  </a:lnTo>
                  <a:lnTo>
                    <a:pt x="3690769" y="40405"/>
                  </a:lnTo>
                  <a:lnTo>
                    <a:pt x="603474" y="40405"/>
                  </a:lnTo>
                  <a:lnTo>
                    <a:pt x="554912" y="42476"/>
                  </a:lnTo>
                  <a:lnTo>
                    <a:pt x="507492" y="48576"/>
                  </a:lnTo>
                  <a:lnTo>
                    <a:pt x="461384" y="58537"/>
                  </a:lnTo>
                  <a:lnTo>
                    <a:pt x="416757" y="72193"/>
                  </a:lnTo>
                  <a:lnTo>
                    <a:pt x="373781" y="89373"/>
                  </a:lnTo>
                  <a:lnTo>
                    <a:pt x="332626" y="109912"/>
                  </a:lnTo>
                  <a:lnTo>
                    <a:pt x="293460" y="133641"/>
                  </a:lnTo>
                  <a:lnTo>
                    <a:pt x="256453" y="160391"/>
                  </a:lnTo>
                  <a:lnTo>
                    <a:pt x="221775" y="189996"/>
                  </a:lnTo>
                  <a:lnTo>
                    <a:pt x="189596" y="222287"/>
                  </a:lnTo>
                  <a:lnTo>
                    <a:pt x="160084" y="257097"/>
                  </a:lnTo>
                  <a:lnTo>
                    <a:pt x="133409" y="294256"/>
                  </a:lnTo>
                  <a:lnTo>
                    <a:pt x="109741" y="333599"/>
                  </a:lnTo>
                  <a:lnTo>
                    <a:pt x="89249" y="374956"/>
                  </a:lnTo>
                  <a:lnTo>
                    <a:pt x="72103" y="418160"/>
                  </a:lnTo>
                  <a:lnTo>
                    <a:pt x="58473" y="463043"/>
                  </a:lnTo>
                  <a:lnTo>
                    <a:pt x="48526" y="509437"/>
                  </a:lnTo>
                  <a:lnTo>
                    <a:pt x="42434" y="557174"/>
                  </a:lnTo>
                  <a:lnTo>
                    <a:pt x="40451" y="604066"/>
                  </a:lnTo>
                  <a:lnTo>
                    <a:pt x="40366" y="7642750"/>
                  </a:lnTo>
                  <a:lnTo>
                    <a:pt x="42434" y="7691360"/>
                  </a:lnTo>
                  <a:lnTo>
                    <a:pt x="48526" y="7738826"/>
                  </a:lnTo>
                  <a:lnTo>
                    <a:pt x="58473" y="7784980"/>
                  </a:lnTo>
                  <a:lnTo>
                    <a:pt x="72103" y="7829650"/>
                  </a:lnTo>
                  <a:lnTo>
                    <a:pt x="89249" y="7872668"/>
                  </a:lnTo>
                  <a:lnTo>
                    <a:pt x="109741" y="7913864"/>
                  </a:lnTo>
                  <a:lnTo>
                    <a:pt x="133409" y="7953069"/>
                  </a:lnTo>
                  <a:lnTo>
                    <a:pt x="160084" y="7990111"/>
                  </a:lnTo>
                  <a:lnTo>
                    <a:pt x="189596" y="8024823"/>
                  </a:lnTo>
                  <a:lnTo>
                    <a:pt x="221775" y="8057035"/>
                  </a:lnTo>
                  <a:lnTo>
                    <a:pt x="256453" y="8086575"/>
                  </a:lnTo>
                  <a:lnTo>
                    <a:pt x="293460" y="8113276"/>
                  </a:lnTo>
                  <a:lnTo>
                    <a:pt x="332626" y="8136967"/>
                  </a:lnTo>
                  <a:lnTo>
                    <a:pt x="373781" y="8157479"/>
                  </a:lnTo>
                  <a:lnTo>
                    <a:pt x="416757" y="8174642"/>
                  </a:lnTo>
                  <a:lnTo>
                    <a:pt x="461384" y="8188286"/>
                  </a:lnTo>
                  <a:lnTo>
                    <a:pt x="507492" y="8198242"/>
                  </a:lnTo>
                  <a:lnTo>
                    <a:pt x="554912" y="8204340"/>
                  </a:lnTo>
                  <a:lnTo>
                    <a:pt x="603474" y="8206411"/>
                  </a:lnTo>
                  <a:lnTo>
                    <a:pt x="3682408" y="8206411"/>
                  </a:lnTo>
                  <a:lnTo>
                    <a:pt x="3653541" y="8216768"/>
                  </a:lnTo>
                  <a:lnTo>
                    <a:pt x="3609777" y="8228828"/>
                  </a:lnTo>
                  <a:lnTo>
                    <a:pt x="3564757" y="8237609"/>
                  </a:lnTo>
                  <a:lnTo>
                    <a:pt x="3518617" y="8242977"/>
                  </a:lnTo>
                  <a:lnTo>
                    <a:pt x="3471490" y="8244796"/>
                  </a:lnTo>
                  <a:close/>
                </a:path>
                <a:path w="4075430" h="8244840">
                  <a:moveTo>
                    <a:pt x="3682408" y="8206411"/>
                  </a:moveTo>
                  <a:lnTo>
                    <a:pt x="3471490" y="8206411"/>
                  </a:lnTo>
                  <a:lnTo>
                    <a:pt x="3520053" y="8204340"/>
                  </a:lnTo>
                  <a:lnTo>
                    <a:pt x="3567472" y="8198242"/>
                  </a:lnTo>
                  <a:lnTo>
                    <a:pt x="3613580" y="8188286"/>
                  </a:lnTo>
                  <a:lnTo>
                    <a:pt x="3658207" y="8174642"/>
                  </a:lnTo>
                  <a:lnTo>
                    <a:pt x="3701183" y="8157479"/>
                  </a:lnTo>
                  <a:lnTo>
                    <a:pt x="3742339" y="8136967"/>
                  </a:lnTo>
                  <a:lnTo>
                    <a:pt x="3781505" y="8113276"/>
                  </a:lnTo>
                  <a:lnTo>
                    <a:pt x="3818511" y="8086575"/>
                  </a:lnTo>
                  <a:lnTo>
                    <a:pt x="3853189" y="8057035"/>
                  </a:lnTo>
                  <a:lnTo>
                    <a:pt x="3885369" y="8024823"/>
                  </a:lnTo>
                  <a:lnTo>
                    <a:pt x="3914881" y="7990111"/>
                  </a:lnTo>
                  <a:lnTo>
                    <a:pt x="3941555" y="7953069"/>
                  </a:lnTo>
                  <a:lnTo>
                    <a:pt x="3965223" y="7913864"/>
                  </a:lnTo>
                  <a:lnTo>
                    <a:pt x="3985715" y="7872668"/>
                  </a:lnTo>
                  <a:lnTo>
                    <a:pt x="4002861" y="7829650"/>
                  </a:lnTo>
                  <a:lnTo>
                    <a:pt x="4016492" y="7784980"/>
                  </a:lnTo>
                  <a:lnTo>
                    <a:pt x="4026438" y="7738826"/>
                  </a:lnTo>
                  <a:lnTo>
                    <a:pt x="4032530" y="7691360"/>
                  </a:lnTo>
                  <a:lnTo>
                    <a:pt x="4034599" y="7642750"/>
                  </a:lnTo>
                  <a:lnTo>
                    <a:pt x="4034599" y="604066"/>
                  </a:lnTo>
                  <a:lnTo>
                    <a:pt x="4032530" y="555456"/>
                  </a:lnTo>
                  <a:lnTo>
                    <a:pt x="4026438" y="507990"/>
                  </a:lnTo>
                  <a:lnTo>
                    <a:pt x="4016492" y="461836"/>
                  </a:lnTo>
                  <a:lnTo>
                    <a:pt x="4002861" y="417166"/>
                  </a:lnTo>
                  <a:lnTo>
                    <a:pt x="3985715" y="374148"/>
                  </a:lnTo>
                  <a:lnTo>
                    <a:pt x="3965223" y="332952"/>
                  </a:lnTo>
                  <a:lnTo>
                    <a:pt x="3941555" y="293747"/>
                  </a:lnTo>
                  <a:lnTo>
                    <a:pt x="3914881" y="256705"/>
                  </a:lnTo>
                  <a:lnTo>
                    <a:pt x="3885369" y="221993"/>
                  </a:lnTo>
                  <a:lnTo>
                    <a:pt x="3853189" y="189781"/>
                  </a:lnTo>
                  <a:lnTo>
                    <a:pt x="3818511" y="160241"/>
                  </a:lnTo>
                  <a:lnTo>
                    <a:pt x="3781505" y="133540"/>
                  </a:lnTo>
                  <a:lnTo>
                    <a:pt x="3742339" y="109848"/>
                  </a:lnTo>
                  <a:lnTo>
                    <a:pt x="3701183" y="89337"/>
                  </a:lnTo>
                  <a:lnTo>
                    <a:pt x="3658207" y="72174"/>
                  </a:lnTo>
                  <a:lnTo>
                    <a:pt x="3613580" y="58530"/>
                  </a:lnTo>
                  <a:lnTo>
                    <a:pt x="3567472" y="48574"/>
                  </a:lnTo>
                  <a:lnTo>
                    <a:pt x="3520053" y="42476"/>
                  </a:lnTo>
                  <a:lnTo>
                    <a:pt x="3471490" y="40405"/>
                  </a:lnTo>
                  <a:lnTo>
                    <a:pt x="3690769" y="40405"/>
                  </a:lnTo>
                  <a:lnTo>
                    <a:pt x="3727847" y="55735"/>
                  </a:lnTo>
                  <a:lnTo>
                    <a:pt x="3773227" y="79264"/>
                  </a:lnTo>
                  <a:lnTo>
                    <a:pt x="3816337" y="106534"/>
                  </a:lnTo>
                  <a:lnTo>
                    <a:pt x="3856987" y="137379"/>
                  </a:lnTo>
                  <a:lnTo>
                    <a:pt x="3888775" y="165505"/>
                  </a:lnTo>
                  <a:lnTo>
                    <a:pt x="3928385" y="208342"/>
                  </a:lnTo>
                  <a:lnTo>
                    <a:pt x="3955884" y="242434"/>
                  </a:lnTo>
                  <a:lnTo>
                    <a:pt x="3980577" y="278799"/>
                  </a:lnTo>
                  <a:lnTo>
                    <a:pt x="4003062" y="315417"/>
                  </a:lnTo>
                  <a:lnTo>
                    <a:pt x="4025453" y="361473"/>
                  </a:lnTo>
                  <a:lnTo>
                    <a:pt x="4041978" y="403079"/>
                  </a:lnTo>
                  <a:lnTo>
                    <a:pt x="4056547" y="453554"/>
                  </a:lnTo>
                  <a:lnTo>
                    <a:pt x="4068153" y="512016"/>
                  </a:lnTo>
                  <a:lnTo>
                    <a:pt x="4074208" y="572625"/>
                  </a:lnTo>
                  <a:lnTo>
                    <a:pt x="4074965" y="604066"/>
                  </a:lnTo>
                  <a:lnTo>
                    <a:pt x="4074964" y="1884928"/>
                  </a:lnTo>
                  <a:lnTo>
                    <a:pt x="4074886" y="7642750"/>
                  </a:lnTo>
                  <a:lnTo>
                    <a:pt x="4073147" y="7687903"/>
                  </a:lnTo>
                  <a:lnTo>
                    <a:pt x="4067785" y="7734088"/>
                  </a:lnTo>
                  <a:lnTo>
                    <a:pt x="4059012" y="7779152"/>
                  </a:lnTo>
                  <a:lnTo>
                    <a:pt x="4046964" y="7822959"/>
                  </a:lnTo>
                  <a:lnTo>
                    <a:pt x="4031775" y="7865376"/>
                  </a:lnTo>
                  <a:lnTo>
                    <a:pt x="4013579" y="7906265"/>
                  </a:lnTo>
                  <a:lnTo>
                    <a:pt x="3992513" y="7945494"/>
                  </a:lnTo>
                  <a:lnTo>
                    <a:pt x="3968709" y="7982927"/>
                  </a:lnTo>
                  <a:lnTo>
                    <a:pt x="3942303" y="8018430"/>
                  </a:lnTo>
                  <a:lnTo>
                    <a:pt x="3913430" y="8051867"/>
                  </a:lnTo>
                  <a:lnTo>
                    <a:pt x="3882224" y="8083103"/>
                  </a:lnTo>
                  <a:lnTo>
                    <a:pt x="3848820" y="8112005"/>
                  </a:lnTo>
                  <a:lnTo>
                    <a:pt x="3813352" y="8138437"/>
                  </a:lnTo>
                  <a:lnTo>
                    <a:pt x="3775956" y="8162264"/>
                  </a:lnTo>
                  <a:lnTo>
                    <a:pt x="3736765" y="8183351"/>
                  </a:lnTo>
                  <a:lnTo>
                    <a:pt x="3695916" y="8201564"/>
                  </a:lnTo>
                  <a:lnTo>
                    <a:pt x="3682408" y="8206411"/>
                  </a:lnTo>
                  <a:close/>
                </a:path>
                <a:path w="4075430" h="8244840">
                  <a:moveTo>
                    <a:pt x="4074965" y="1884929"/>
                  </a:moveTo>
                  <a:close/>
                </a:path>
              </a:pathLst>
            </a:custGeom>
            <a:solidFill>
              <a:srgbClr val="545454"/>
            </a:solidFill>
          </p:spPr>
          <p:txBody>
            <a:bodyPr wrap="square" lIns="0" tIns="0" rIns="0" bIns="0" rtlCol="0"/>
            <a:lstStyle/>
            <a:p>
              <a:endParaRPr/>
            </a:p>
          </p:txBody>
        </p:sp>
      </p:grpSp>
      <p:pic>
        <p:nvPicPr>
          <p:cNvPr id="14" name="Picture 6">
            <a:extLst>
              <a:ext uri="{FF2B5EF4-FFF2-40B4-BE49-F238E27FC236}">
                <a16:creationId xmlns:a16="http://schemas.microsoft.com/office/drawing/2014/main" id="{2385E594-1F18-4F72-A7FB-368D5593A7A5}"/>
              </a:ext>
            </a:extLst>
          </p:cNvPr>
          <p:cNvPicPr>
            <a:picLocks noChangeAspect="1"/>
          </p:cNvPicPr>
          <p:nvPr/>
        </p:nvPicPr>
        <p:blipFill>
          <a:blip r:embed="rId4"/>
          <a:srcRect l="3272" r="70162"/>
          <a:stretch>
            <a:fillRect/>
          </a:stretch>
        </p:blipFill>
        <p:spPr>
          <a:xfrm>
            <a:off x="-59495" y="25400"/>
            <a:ext cx="1257902" cy="12193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429000"/>
            <a:ext cx="8115300" cy="814726"/>
            <a:chOff x="0" y="0"/>
            <a:chExt cx="10820400" cy="1086302"/>
          </a:xfrm>
        </p:grpSpPr>
        <p:sp>
          <p:nvSpPr>
            <p:cNvPr id="3" name="AutoShape 3"/>
            <p:cNvSpPr/>
            <p:nvPr/>
          </p:nvSpPr>
          <p:spPr>
            <a:xfrm>
              <a:off x="0" y="0"/>
              <a:ext cx="10820400" cy="1086302"/>
            </a:xfrm>
            <a:prstGeom prst="rect">
              <a:avLst/>
            </a:prstGeom>
            <a:solidFill>
              <a:srgbClr val="FF5D00"/>
            </a:solidFill>
          </p:spPr>
        </p:sp>
        <p:sp>
          <p:nvSpPr>
            <p:cNvPr id="4" name="TextBox 4"/>
            <p:cNvSpPr txBox="1"/>
            <p:nvPr/>
          </p:nvSpPr>
          <p:spPr>
            <a:xfrm>
              <a:off x="563055" y="218200"/>
              <a:ext cx="10257345" cy="649902"/>
            </a:xfrm>
            <a:prstGeom prst="rect">
              <a:avLst/>
            </a:prstGeom>
          </p:spPr>
          <p:txBody>
            <a:bodyPr lIns="0" tIns="0" rIns="0" bIns="0" rtlCol="0" anchor="t">
              <a:spAutoFit/>
            </a:bodyPr>
            <a:lstStyle/>
            <a:p>
              <a:pPr>
                <a:lnSpc>
                  <a:spcPts val="3840"/>
                </a:lnSpc>
              </a:pPr>
              <a:r>
                <a:rPr lang="en-US" sz="3200">
                  <a:solidFill>
                    <a:srgbClr val="FFFFFF"/>
                  </a:solidFill>
                  <a:latin typeface="Nunito Sans Bold"/>
                </a:rPr>
                <a:t>Apps Integration</a:t>
              </a:r>
            </a:p>
          </p:txBody>
        </p:sp>
      </p:grpSp>
      <p:sp>
        <p:nvSpPr>
          <p:cNvPr id="5" name="TextBox 5"/>
          <p:cNvSpPr txBox="1"/>
          <p:nvPr/>
        </p:nvSpPr>
        <p:spPr>
          <a:xfrm>
            <a:off x="1028700" y="1495425"/>
            <a:ext cx="6406976" cy="1203325"/>
          </a:xfrm>
          <a:prstGeom prst="rect">
            <a:avLst/>
          </a:prstGeom>
        </p:spPr>
        <p:txBody>
          <a:bodyPr lIns="0" tIns="0" rIns="0" bIns="0" rtlCol="0" anchor="t">
            <a:spAutoFit/>
          </a:bodyPr>
          <a:lstStyle/>
          <a:p>
            <a:pPr>
              <a:lnSpc>
                <a:spcPts val="9350"/>
              </a:lnSpc>
            </a:pPr>
            <a:r>
              <a:rPr lang="en-US" sz="8500" spc="-85">
                <a:solidFill>
                  <a:srgbClr val="FF5D00"/>
                </a:solidFill>
                <a:latin typeface="Nunito Bold"/>
              </a:rPr>
              <a:t>Design</a:t>
            </a:r>
          </a:p>
        </p:txBody>
      </p:sp>
      <p:sp>
        <p:nvSpPr>
          <p:cNvPr id="6" name="TextBox 6"/>
          <p:cNvSpPr txBox="1"/>
          <p:nvPr/>
        </p:nvSpPr>
        <p:spPr>
          <a:xfrm>
            <a:off x="1198407" y="4436745"/>
            <a:ext cx="7339457" cy="889635"/>
          </a:xfrm>
          <a:prstGeom prst="rect">
            <a:avLst/>
          </a:prstGeom>
        </p:spPr>
        <p:txBody>
          <a:bodyPr lIns="0" tIns="0" rIns="0" bIns="0" rtlCol="0" anchor="t">
            <a:spAutoFit/>
          </a:bodyPr>
          <a:lstStyle/>
          <a:p>
            <a:pPr marL="0" lvl="0" indent="0">
              <a:lnSpc>
                <a:spcPts val="3600"/>
              </a:lnSpc>
            </a:pPr>
            <a:r>
              <a:rPr lang="en-US" sz="2400">
                <a:solidFill>
                  <a:srgbClr val="1E1F1B"/>
                </a:solidFill>
                <a:latin typeface="Nunito"/>
              </a:rPr>
              <a:t>All popular apps like Facebook, Youtube, Amazon are integrated to provide a better user experience.</a:t>
            </a:r>
          </a:p>
        </p:txBody>
      </p:sp>
      <p:grpSp>
        <p:nvGrpSpPr>
          <p:cNvPr id="17" name="object 5">
            <a:extLst>
              <a:ext uri="{FF2B5EF4-FFF2-40B4-BE49-F238E27FC236}">
                <a16:creationId xmlns:a16="http://schemas.microsoft.com/office/drawing/2014/main" id="{FD42437B-DFEB-4FAE-839E-B487804DC5F5}"/>
              </a:ext>
            </a:extLst>
          </p:cNvPr>
          <p:cNvGrpSpPr/>
          <p:nvPr/>
        </p:nvGrpSpPr>
        <p:grpSpPr>
          <a:xfrm>
            <a:off x="11550961" y="1028700"/>
            <a:ext cx="4164329" cy="8244840"/>
            <a:chOff x="11550961" y="1028700"/>
            <a:chExt cx="4164329" cy="8244840"/>
          </a:xfrm>
        </p:grpSpPr>
        <p:sp>
          <p:nvSpPr>
            <p:cNvPr id="18" name="object 6">
              <a:extLst>
                <a:ext uri="{FF2B5EF4-FFF2-40B4-BE49-F238E27FC236}">
                  <a16:creationId xmlns:a16="http://schemas.microsoft.com/office/drawing/2014/main" id="{2A08D399-50EB-417E-88E4-026FDB99DE5E}"/>
                </a:ext>
              </a:extLst>
            </p:cNvPr>
            <p:cNvSpPr/>
            <p:nvPr/>
          </p:nvSpPr>
          <p:spPr>
            <a:xfrm>
              <a:off x="11635730" y="1069105"/>
              <a:ext cx="3994785" cy="8164195"/>
            </a:xfrm>
            <a:custGeom>
              <a:avLst/>
              <a:gdLst/>
              <a:ahLst/>
              <a:cxnLst/>
              <a:rect l="l" t="t" r="r" b="b"/>
              <a:pathLst>
                <a:path w="3994784" h="8164195">
                  <a:moveTo>
                    <a:pt x="3431124" y="8163985"/>
                  </a:moveTo>
                  <a:lnTo>
                    <a:pt x="563108" y="8163985"/>
                  </a:lnTo>
                  <a:lnTo>
                    <a:pt x="514545" y="8161914"/>
                  </a:lnTo>
                  <a:lnTo>
                    <a:pt x="467126" y="8155816"/>
                  </a:lnTo>
                  <a:lnTo>
                    <a:pt x="421018" y="8145860"/>
                  </a:lnTo>
                  <a:lnTo>
                    <a:pt x="376391" y="8132216"/>
                  </a:lnTo>
                  <a:lnTo>
                    <a:pt x="333415" y="8115053"/>
                  </a:lnTo>
                  <a:lnTo>
                    <a:pt x="292259" y="8094541"/>
                  </a:lnTo>
                  <a:lnTo>
                    <a:pt x="253093" y="8070850"/>
                  </a:lnTo>
                  <a:lnTo>
                    <a:pt x="216087" y="8044149"/>
                  </a:lnTo>
                  <a:lnTo>
                    <a:pt x="181409" y="8014609"/>
                  </a:lnTo>
                  <a:lnTo>
                    <a:pt x="149229" y="7982397"/>
                  </a:lnTo>
                  <a:lnTo>
                    <a:pt x="119717" y="7947685"/>
                  </a:lnTo>
                  <a:lnTo>
                    <a:pt x="93043" y="7910642"/>
                  </a:lnTo>
                  <a:lnTo>
                    <a:pt x="69375" y="7871438"/>
                  </a:lnTo>
                  <a:lnTo>
                    <a:pt x="48883" y="7830242"/>
                  </a:lnTo>
                  <a:lnTo>
                    <a:pt x="31737" y="7787224"/>
                  </a:lnTo>
                  <a:lnTo>
                    <a:pt x="18106" y="7742554"/>
                  </a:lnTo>
                  <a:lnTo>
                    <a:pt x="8160" y="7696400"/>
                  </a:lnTo>
                  <a:lnTo>
                    <a:pt x="2068" y="7648934"/>
                  </a:lnTo>
                  <a:lnTo>
                    <a:pt x="0" y="7600324"/>
                  </a:lnTo>
                  <a:lnTo>
                    <a:pt x="0" y="563660"/>
                  </a:lnTo>
                  <a:lnTo>
                    <a:pt x="2068" y="515050"/>
                  </a:lnTo>
                  <a:lnTo>
                    <a:pt x="8160" y="467584"/>
                  </a:lnTo>
                  <a:lnTo>
                    <a:pt x="18106" y="421431"/>
                  </a:lnTo>
                  <a:lnTo>
                    <a:pt x="31737" y="376760"/>
                  </a:lnTo>
                  <a:lnTo>
                    <a:pt x="48883" y="333742"/>
                  </a:lnTo>
                  <a:lnTo>
                    <a:pt x="69375" y="292546"/>
                  </a:lnTo>
                  <a:lnTo>
                    <a:pt x="93043" y="253342"/>
                  </a:lnTo>
                  <a:lnTo>
                    <a:pt x="119717" y="216299"/>
                  </a:lnTo>
                  <a:lnTo>
                    <a:pt x="149229" y="181587"/>
                  </a:lnTo>
                  <a:lnTo>
                    <a:pt x="181409" y="149376"/>
                  </a:lnTo>
                  <a:lnTo>
                    <a:pt x="216087" y="119835"/>
                  </a:lnTo>
                  <a:lnTo>
                    <a:pt x="253094" y="93134"/>
                  </a:lnTo>
                  <a:lnTo>
                    <a:pt x="292260" y="69443"/>
                  </a:lnTo>
                  <a:lnTo>
                    <a:pt x="333415" y="48931"/>
                  </a:lnTo>
                  <a:lnTo>
                    <a:pt x="376391" y="31768"/>
                  </a:lnTo>
                  <a:lnTo>
                    <a:pt x="421018" y="18124"/>
                  </a:lnTo>
                  <a:lnTo>
                    <a:pt x="467127" y="8168"/>
                  </a:lnTo>
                  <a:lnTo>
                    <a:pt x="514548" y="2070"/>
                  </a:lnTo>
                  <a:lnTo>
                    <a:pt x="563108" y="0"/>
                  </a:lnTo>
                  <a:lnTo>
                    <a:pt x="3431127" y="0"/>
                  </a:lnTo>
                  <a:lnTo>
                    <a:pt x="3479687" y="2070"/>
                  </a:lnTo>
                  <a:lnTo>
                    <a:pt x="3527106" y="8168"/>
                  </a:lnTo>
                  <a:lnTo>
                    <a:pt x="3573214" y="18124"/>
                  </a:lnTo>
                  <a:lnTo>
                    <a:pt x="3617841" y="31768"/>
                  </a:lnTo>
                  <a:lnTo>
                    <a:pt x="3660817" y="48931"/>
                  </a:lnTo>
                  <a:lnTo>
                    <a:pt x="3701972" y="69443"/>
                  </a:lnTo>
                  <a:lnTo>
                    <a:pt x="3741138" y="93134"/>
                  </a:lnTo>
                  <a:lnTo>
                    <a:pt x="3778145" y="119835"/>
                  </a:lnTo>
                  <a:lnTo>
                    <a:pt x="3812823" y="149376"/>
                  </a:lnTo>
                  <a:lnTo>
                    <a:pt x="3845002" y="181587"/>
                  </a:lnTo>
                  <a:lnTo>
                    <a:pt x="3867535" y="208090"/>
                  </a:lnTo>
                  <a:lnTo>
                    <a:pt x="542924" y="208090"/>
                  </a:lnTo>
                  <a:lnTo>
                    <a:pt x="493771" y="211710"/>
                  </a:lnTo>
                  <a:lnTo>
                    <a:pt x="446837" y="222224"/>
                  </a:lnTo>
                  <a:lnTo>
                    <a:pt x="402642" y="239113"/>
                  </a:lnTo>
                  <a:lnTo>
                    <a:pt x="361704" y="261859"/>
                  </a:lnTo>
                  <a:lnTo>
                    <a:pt x="324542" y="289941"/>
                  </a:lnTo>
                  <a:lnTo>
                    <a:pt x="291675" y="322841"/>
                  </a:lnTo>
                  <a:lnTo>
                    <a:pt x="263620" y="360039"/>
                  </a:lnTo>
                  <a:lnTo>
                    <a:pt x="240897" y="401017"/>
                  </a:lnTo>
                  <a:lnTo>
                    <a:pt x="224024" y="445256"/>
                  </a:lnTo>
                  <a:lnTo>
                    <a:pt x="213520" y="492235"/>
                  </a:lnTo>
                  <a:lnTo>
                    <a:pt x="209904" y="541437"/>
                  </a:lnTo>
                  <a:lnTo>
                    <a:pt x="209904" y="7632650"/>
                  </a:lnTo>
                  <a:lnTo>
                    <a:pt x="213520" y="7681851"/>
                  </a:lnTo>
                  <a:lnTo>
                    <a:pt x="224024" y="7728831"/>
                  </a:lnTo>
                  <a:lnTo>
                    <a:pt x="240897" y="7773070"/>
                  </a:lnTo>
                  <a:lnTo>
                    <a:pt x="263620" y="7814048"/>
                  </a:lnTo>
                  <a:lnTo>
                    <a:pt x="291675" y="7851246"/>
                  </a:lnTo>
                  <a:lnTo>
                    <a:pt x="324542" y="7884146"/>
                  </a:lnTo>
                  <a:lnTo>
                    <a:pt x="361704" y="7912228"/>
                  </a:lnTo>
                  <a:lnTo>
                    <a:pt x="402642" y="7934973"/>
                  </a:lnTo>
                  <a:lnTo>
                    <a:pt x="446837" y="7951863"/>
                  </a:lnTo>
                  <a:lnTo>
                    <a:pt x="493771" y="7962377"/>
                  </a:lnTo>
                  <a:lnTo>
                    <a:pt x="542924" y="7965997"/>
                  </a:lnTo>
                  <a:lnTo>
                    <a:pt x="3858945" y="7965997"/>
                  </a:lnTo>
                  <a:lnTo>
                    <a:pt x="3845002" y="7982397"/>
                  </a:lnTo>
                  <a:lnTo>
                    <a:pt x="3812823" y="8014609"/>
                  </a:lnTo>
                  <a:lnTo>
                    <a:pt x="3778145" y="8044149"/>
                  </a:lnTo>
                  <a:lnTo>
                    <a:pt x="3741138" y="8070850"/>
                  </a:lnTo>
                  <a:lnTo>
                    <a:pt x="3701972" y="8094541"/>
                  </a:lnTo>
                  <a:lnTo>
                    <a:pt x="3660817" y="8115053"/>
                  </a:lnTo>
                  <a:lnTo>
                    <a:pt x="3617841" y="8132216"/>
                  </a:lnTo>
                  <a:lnTo>
                    <a:pt x="3573214" y="8145860"/>
                  </a:lnTo>
                  <a:lnTo>
                    <a:pt x="3527106" y="8155816"/>
                  </a:lnTo>
                  <a:lnTo>
                    <a:pt x="3479686" y="8161914"/>
                  </a:lnTo>
                  <a:lnTo>
                    <a:pt x="3431124" y="8163985"/>
                  </a:lnTo>
                  <a:close/>
                </a:path>
                <a:path w="3994784" h="8164195">
                  <a:moveTo>
                    <a:pt x="2833705" y="486889"/>
                  </a:moveTo>
                  <a:lnTo>
                    <a:pt x="1164563" y="486889"/>
                  </a:lnTo>
                  <a:lnTo>
                    <a:pt x="1114919" y="480127"/>
                  </a:lnTo>
                  <a:lnTo>
                    <a:pt x="1070151" y="461075"/>
                  </a:lnTo>
                  <a:lnTo>
                    <a:pt x="1032112" y="431584"/>
                  </a:lnTo>
                  <a:lnTo>
                    <a:pt x="1002650" y="393507"/>
                  </a:lnTo>
                  <a:lnTo>
                    <a:pt x="983617" y="348696"/>
                  </a:lnTo>
                  <a:lnTo>
                    <a:pt x="976861" y="299003"/>
                  </a:lnTo>
                  <a:lnTo>
                    <a:pt x="976861" y="208090"/>
                  </a:lnTo>
                  <a:lnTo>
                    <a:pt x="3021407" y="208090"/>
                  </a:lnTo>
                  <a:lnTo>
                    <a:pt x="3021407" y="258596"/>
                  </a:lnTo>
                  <a:lnTo>
                    <a:pt x="2476464" y="258596"/>
                  </a:lnTo>
                  <a:lnTo>
                    <a:pt x="2457511" y="262511"/>
                  </a:lnTo>
                  <a:lnTo>
                    <a:pt x="2441396" y="273244"/>
                  </a:lnTo>
                  <a:lnTo>
                    <a:pt x="2440338" y="274759"/>
                  </a:lnTo>
                  <a:lnTo>
                    <a:pt x="1731708" y="274759"/>
                  </a:lnTo>
                  <a:lnTo>
                    <a:pt x="1718684" y="277284"/>
                  </a:lnTo>
                  <a:lnTo>
                    <a:pt x="1707741" y="284355"/>
                  </a:lnTo>
                  <a:lnTo>
                    <a:pt x="1700204" y="295214"/>
                  </a:lnTo>
                  <a:lnTo>
                    <a:pt x="1697397" y="309104"/>
                  </a:lnTo>
                  <a:lnTo>
                    <a:pt x="1700204" y="322993"/>
                  </a:lnTo>
                  <a:lnTo>
                    <a:pt x="1707741" y="333852"/>
                  </a:lnTo>
                  <a:lnTo>
                    <a:pt x="1718684" y="340923"/>
                  </a:lnTo>
                  <a:lnTo>
                    <a:pt x="1731708" y="343449"/>
                  </a:lnTo>
                  <a:lnTo>
                    <a:pt x="2439626" y="343449"/>
                  </a:lnTo>
                  <a:lnTo>
                    <a:pt x="2440639" y="344964"/>
                  </a:lnTo>
                  <a:lnTo>
                    <a:pt x="2456659" y="355697"/>
                  </a:lnTo>
                  <a:lnTo>
                    <a:pt x="2476464" y="359611"/>
                  </a:lnTo>
                  <a:lnTo>
                    <a:pt x="3010015" y="359611"/>
                  </a:lnTo>
                  <a:lnTo>
                    <a:pt x="2995618" y="393507"/>
                  </a:lnTo>
                  <a:lnTo>
                    <a:pt x="2966156" y="431584"/>
                  </a:lnTo>
                  <a:lnTo>
                    <a:pt x="2928117" y="461075"/>
                  </a:lnTo>
                  <a:lnTo>
                    <a:pt x="2883349" y="480127"/>
                  </a:lnTo>
                  <a:lnTo>
                    <a:pt x="2833705" y="486889"/>
                  </a:lnTo>
                  <a:close/>
                </a:path>
                <a:path w="3994784" h="8164195">
                  <a:moveTo>
                    <a:pt x="3858945" y="7965997"/>
                  </a:moveTo>
                  <a:lnTo>
                    <a:pt x="3455344" y="7965997"/>
                  </a:lnTo>
                  <a:lnTo>
                    <a:pt x="3504497" y="7962377"/>
                  </a:lnTo>
                  <a:lnTo>
                    <a:pt x="3551431" y="7951863"/>
                  </a:lnTo>
                  <a:lnTo>
                    <a:pt x="3595626" y="7934973"/>
                  </a:lnTo>
                  <a:lnTo>
                    <a:pt x="3636564" y="7912228"/>
                  </a:lnTo>
                  <a:lnTo>
                    <a:pt x="3673726" y="7884146"/>
                  </a:lnTo>
                  <a:lnTo>
                    <a:pt x="3706593" y="7851246"/>
                  </a:lnTo>
                  <a:lnTo>
                    <a:pt x="3734648" y="7814048"/>
                  </a:lnTo>
                  <a:lnTo>
                    <a:pt x="3757371" y="7773070"/>
                  </a:lnTo>
                  <a:lnTo>
                    <a:pt x="3774244" y="7728831"/>
                  </a:lnTo>
                  <a:lnTo>
                    <a:pt x="3784748" y="7681851"/>
                  </a:lnTo>
                  <a:lnTo>
                    <a:pt x="3788364" y="7632650"/>
                  </a:lnTo>
                  <a:lnTo>
                    <a:pt x="3786346" y="7632650"/>
                  </a:lnTo>
                  <a:lnTo>
                    <a:pt x="3786346" y="541437"/>
                  </a:lnTo>
                  <a:lnTo>
                    <a:pt x="3782730" y="492235"/>
                  </a:lnTo>
                  <a:lnTo>
                    <a:pt x="3772226" y="445256"/>
                  </a:lnTo>
                  <a:lnTo>
                    <a:pt x="3755353" y="401017"/>
                  </a:lnTo>
                  <a:lnTo>
                    <a:pt x="3732630" y="360039"/>
                  </a:lnTo>
                  <a:lnTo>
                    <a:pt x="3704575" y="322841"/>
                  </a:lnTo>
                  <a:lnTo>
                    <a:pt x="3671707" y="289941"/>
                  </a:lnTo>
                  <a:lnTo>
                    <a:pt x="3634545" y="261859"/>
                  </a:lnTo>
                  <a:lnTo>
                    <a:pt x="3593608" y="239113"/>
                  </a:lnTo>
                  <a:lnTo>
                    <a:pt x="3549413" y="222224"/>
                  </a:lnTo>
                  <a:lnTo>
                    <a:pt x="3502479" y="211710"/>
                  </a:lnTo>
                  <a:lnTo>
                    <a:pt x="3453325" y="208090"/>
                  </a:lnTo>
                  <a:lnTo>
                    <a:pt x="3867535" y="208090"/>
                  </a:lnTo>
                  <a:lnTo>
                    <a:pt x="3901189" y="253342"/>
                  </a:lnTo>
                  <a:lnTo>
                    <a:pt x="3924857" y="292546"/>
                  </a:lnTo>
                  <a:lnTo>
                    <a:pt x="3945392" y="333852"/>
                  </a:lnTo>
                  <a:lnTo>
                    <a:pt x="3962495" y="376760"/>
                  </a:lnTo>
                  <a:lnTo>
                    <a:pt x="3976125" y="421431"/>
                  </a:lnTo>
                  <a:lnTo>
                    <a:pt x="3986072" y="467584"/>
                  </a:lnTo>
                  <a:lnTo>
                    <a:pt x="3992164" y="515050"/>
                  </a:lnTo>
                  <a:lnTo>
                    <a:pt x="3994232" y="563660"/>
                  </a:lnTo>
                  <a:lnTo>
                    <a:pt x="3994232" y="7600324"/>
                  </a:lnTo>
                  <a:lnTo>
                    <a:pt x="3992164" y="7648934"/>
                  </a:lnTo>
                  <a:lnTo>
                    <a:pt x="3986072" y="7696400"/>
                  </a:lnTo>
                  <a:lnTo>
                    <a:pt x="3976125" y="7742554"/>
                  </a:lnTo>
                  <a:lnTo>
                    <a:pt x="3962495" y="7787224"/>
                  </a:lnTo>
                  <a:lnTo>
                    <a:pt x="3945348" y="7830242"/>
                  </a:lnTo>
                  <a:lnTo>
                    <a:pt x="3924857" y="7871438"/>
                  </a:lnTo>
                  <a:lnTo>
                    <a:pt x="3901189" y="7910642"/>
                  </a:lnTo>
                  <a:lnTo>
                    <a:pt x="3874514" y="7947685"/>
                  </a:lnTo>
                  <a:lnTo>
                    <a:pt x="3858945" y="7965997"/>
                  </a:lnTo>
                  <a:close/>
                </a:path>
                <a:path w="3994784" h="8164195">
                  <a:moveTo>
                    <a:pt x="3010015" y="359611"/>
                  </a:moveTo>
                  <a:lnTo>
                    <a:pt x="2476464" y="359611"/>
                  </a:lnTo>
                  <a:lnTo>
                    <a:pt x="2496269" y="355697"/>
                  </a:lnTo>
                  <a:lnTo>
                    <a:pt x="2512289" y="344964"/>
                  </a:lnTo>
                  <a:lnTo>
                    <a:pt x="2523011" y="328928"/>
                  </a:lnTo>
                  <a:lnTo>
                    <a:pt x="2526922" y="309104"/>
                  </a:lnTo>
                  <a:lnTo>
                    <a:pt x="2523011" y="289280"/>
                  </a:lnTo>
                  <a:lnTo>
                    <a:pt x="2512289" y="273243"/>
                  </a:lnTo>
                  <a:lnTo>
                    <a:pt x="2496269" y="262511"/>
                  </a:lnTo>
                  <a:lnTo>
                    <a:pt x="2476464" y="258596"/>
                  </a:lnTo>
                  <a:lnTo>
                    <a:pt x="3021407" y="258596"/>
                  </a:lnTo>
                  <a:lnTo>
                    <a:pt x="3021407" y="299003"/>
                  </a:lnTo>
                  <a:lnTo>
                    <a:pt x="3014652" y="348696"/>
                  </a:lnTo>
                  <a:lnTo>
                    <a:pt x="3010015" y="359611"/>
                  </a:lnTo>
                  <a:close/>
                </a:path>
                <a:path w="3994784" h="8164195">
                  <a:moveTo>
                    <a:pt x="2439626" y="343449"/>
                  </a:moveTo>
                  <a:lnTo>
                    <a:pt x="2216102" y="343449"/>
                  </a:lnTo>
                  <a:lnTo>
                    <a:pt x="2229127" y="340923"/>
                  </a:lnTo>
                  <a:lnTo>
                    <a:pt x="2240070" y="333852"/>
                  </a:lnTo>
                  <a:lnTo>
                    <a:pt x="2247607" y="322993"/>
                  </a:lnTo>
                  <a:lnTo>
                    <a:pt x="2250413" y="309104"/>
                  </a:lnTo>
                  <a:lnTo>
                    <a:pt x="2247607" y="295214"/>
                  </a:lnTo>
                  <a:lnTo>
                    <a:pt x="2240070" y="284355"/>
                  </a:lnTo>
                  <a:lnTo>
                    <a:pt x="2229127" y="277284"/>
                  </a:lnTo>
                  <a:lnTo>
                    <a:pt x="2216102" y="274759"/>
                  </a:lnTo>
                  <a:lnTo>
                    <a:pt x="2440338" y="274759"/>
                  </a:lnTo>
                  <a:lnTo>
                    <a:pt x="2430201" y="289280"/>
                  </a:lnTo>
                  <a:lnTo>
                    <a:pt x="2426006" y="309104"/>
                  </a:lnTo>
                  <a:lnTo>
                    <a:pt x="2429917" y="328928"/>
                  </a:lnTo>
                  <a:lnTo>
                    <a:pt x="2439626" y="343449"/>
                  </a:lnTo>
                  <a:close/>
                </a:path>
              </a:pathLst>
            </a:custGeom>
            <a:solidFill>
              <a:srgbClr val="000000"/>
            </a:solidFill>
          </p:spPr>
          <p:txBody>
            <a:bodyPr wrap="square" lIns="0" tIns="0" rIns="0" bIns="0" rtlCol="0"/>
            <a:lstStyle/>
            <a:p>
              <a:endParaRPr/>
            </a:p>
          </p:txBody>
        </p:sp>
        <p:pic>
          <p:nvPicPr>
            <p:cNvPr id="19" name="object 7">
              <a:extLst>
                <a:ext uri="{FF2B5EF4-FFF2-40B4-BE49-F238E27FC236}">
                  <a16:creationId xmlns:a16="http://schemas.microsoft.com/office/drawing/2014/main" id="{5FB133D5-A1F5-4495-887F-1C9E5D0D231D}"/>
                </a:ext>
              </a:extLst>
            </p:cNvPr>
            <p:cNvPicPr/>
            <p:nvPr/>
          </p:nvPicPr>
          <p:blipFill>
            <a:blip r:embed="rId2" cstate="print"/>
            <a:stretch>
              <a:fillRect/>
            </a:stretch>
          </p:blipFill>
          <p:spPr>
            <a:xfrm>
              <a:off x="11846035" y="1277317"/>
              <a:ext cx="3577664" cy="7761711"/>
            </a:xfrm>
            <a:prstGeom prst="rect">
              <a:avLst/>
            </a:prstGeom>
          </p:spPr>
        </p:pic>
        <p:sp>
          <p:nvSpPr>
            <p:cNvPr id="20" name="object 8">
              <a:extLst>
                <a:ext uri="{FF2B5EF4-FFF2-40B4-BE49-F238E27FC236}">
                  <a16:creationId xmlns:a16="http://schemas.microsoft.com/office/drawing/2014/main" id="{3939AC09-E8B8-4A20-B703-1641D25A5018}"/>
                </a:ext>
              </a:extLst>
            </p:cNvPr>
            <p:cNvSpPr/>
            <p:nvPr/>
          </p:nvSpPr>
          <p:spPr>
            <a:xfrm>
              <a:off x="13333128" y="1343864"/>
              <a:ext cx="553085" cy="69215"/>
            </a:xfrm>
            <a:custGeom>
              <a:avLst/>
              <a:gdLst/>
              <a:ahLst/>
              <a:cxnLst/>
              <a:rect l="l" t="t" r="r" b="b"/>
              <a:pathLst>
                <a:path w="553084" h="69215">
                  <a:moveTo>
                    <a:pt x="518705" y="68689"/>
                  </a:moveTo>
                  <a:lnTo>
                    <a:pt x="34311" y="68689"/>
                  </a:lnTo>
                  <a:lnTo>
                    <a:pt x="21286" y="66164"/>
                  </a:lnTo>
                  <a:lnTo>
                    <a:pt x="10343" y="59093"/>
                  </a:lnTo>
                  <a:lnTo>
                    <a:pt x="2806" y="48234"/>
                  </a:lnTo>
                  <a:lnTo>
                    <a:pt x="0" y="34344"/>
                  </a:lnTo>
                  <a:lnTo>
                    <a:pt x="2806" y="20455"/>
                  </a:lnTo>
                  <a:lnTo>
                    <a:pt x="10343" y="9596"/>
                  </a:lnTo>
                  <a:lnTo>
                    <a:pt x="21286" y="2525"/>
                  </a:lnTo>
                  <a:lnTo>
                    <a:pt x="34311" y="0"/>
                  </a:lnTo>
                  <a:lnTo>
                    <a:pt x="518705" y="0"/>
                  </a:lnTo>
                  <a:lnTo>
                    <a:pt x="531729" y="2525"/>
                  </a:lnTo>
                  <a:lnTo>
                    <a:pt x="542672" y="9596"/>
                  </a:lnTo>
                  <a:lnTo>
                    <a:pt x="550209" y="20455"/>
                  </a:lnTo>
                  <a:lnTo>
                    <a:pt x="553016" y="34344"/>
                  </a:lnTo>
                  <a:lnTo>
                    <a:pt x="550209" y="48234"/>
                  </a:lnTo>
                  <a:lnTo>
                    <a:pt x="542672" y="59093"/>
                  </a:lnTo>
                  <a:lnTo>
                    <a:pt x="531729" y="66164"/>
                  </a:lnTo>
                  <a:lnTo>
                    <a:pt x="518705" y="68689"/>
                  </a:lnTo>
                  <a:close/>
                </a:path>
              </a:pathLst>
            </a:custGeom>
            <a:solidFill>
              <a:srgbClr val="545454"/>
            </a:solidFill>
          </p:spPr>
          <p:txBody>
            <a:bodyPr wrap="square" lIns="0" tIns="0" rIns="0" bIns="0" rtlCol="0"/>
            <a:lstStyle/>
            <a:p>
              <a:endParaRPr/>
            </a:p>
          </p:txBody>
        </p:sp>
        <p:pic>
          <p:nvPicPr>
            <p:cNvPr id="21" name="object 9">
              <a:extLst>
                <a:ext uri="{FF2B5EF4-FFF2-40B4-BE49-F238E27FC236}">
                  <a16:creationId xmlns:a16="http://schemas.microsoft.com/office/drawing/2014/main" id="{62F20CA5-B71C-4EEA-82BB-DB5C3CAA3432}"/>
                </a:ext>
              </a:extLst>
            </p:cNvPr>
            <p:cNvPicPr/>
            <p:nvPr/>
          </p:nvPicPr>
          <p:blipFill>
            <a:blip r:embed="rId3" cstate="print"/>
            <a:stretch>
              <a:fillRect/>
            </a:stretch>
          </p:blipFill>
          <p:spPr>
            <a:xfrm>
              <a:off x="14061702" y="1327700"/>
              <a:ext cx="100985" cy="101018"/>
            </a:xfrm>
            <a:prstGeom prst="rect">
              <a:avLst/>
            </a:prstGeom>
          </p:spPr>
        </p:pic>
        <p:sp>
          <p:nvSpPr>
            <p:cNvPr id="22" name="object 10">
              <a:extLst>
                <a:ext uri="{FF2B5EF4-FFF2-40B4-BE49-F238E27FC236}">
                  <a16:creationId xmlns:a16="http://schemas.microsoft.com/office/drawing/2014/main" id="{0B8D5C86-2C7B-4C93-BBEF-EE3109742644}"/>
                </a:ext>
              </a:extLst>
            </p:cNvPr>
            <p:cNvSpPr/>
            <p:nvPr/>
          </p:nvSpPr>
          <p:spPr>
            <a:xfrm>
              <a:off x="11550955" y="2119667"/>
              <a:ext cx="4164329" cy="1951989"/>
            </a:xfrm>
            <a:custGeom>
              <a:avLst/>
              <a:gdLst/>
              <a:ahLst/>
              <a:cxnLst/>
              <a:rect l="l" t="t" r="r" b="b"/>
              <a:pathLst>
                <a:path w="4164330" h="1951989">
                  <a:moveTo>
                    <a:pt x="44399" y="1337424"/>
                  </a:moveTo>
                  <a:lnTo>
                    <a:pt x="27254" y="1340954"/>
                  </a:lnTo>
                  <a:lnTo>
                    <a:pt x="13119" y="1350556"/>
                  </a:lnTo>
                  <a:lnTo>
                    <a:pt x="3530" y="1364703"/>
                  </a:lnTo>
                  <a:lnTo>
                    <a:pt x="0" y="1381874"/>
                  </a:lnTo>
                  <a:lnTo>
                    <a:pt x="0" y="1907146"/>
                  </a:lnTo>
                  <a:lnTo>
                    <a:pt x="3530" y="1924316"/>
                  </a:lnTo>
                  <a:lnTo>
                    <a:pt x="13119" y="1938464"/>
                  </a:lnTo>
                  <a:lnTo>
                    <a:pt x="27254" y="1948053"/>
                  </a:lnTo>
                  <a:lnTo>
                    <a:pt x="44399" y="1951596"/>
                  </a:lnTo>
                  <a:lnTo>
                    <a:pt x="44399" y="1337424"/>
                  </a:lnTo>
                  <a:close/>
                </a:path>
                <a:path w="4164330" h="1951989">
                  <a:moveTo>
                    <a:pt x="44399" y="591934"/>
                  </a:moveTo>
                  <a:lnTo>
                    <a:pt x="27254" y="595160"/>
                  </a:lnTo>
                  <a:lnTo>
                    <a:pt x="13119" y="604062"/>
                  </a:lnTo>
                  <a:lnTo>
                    <a:pt x="3530" y="617512"/>
                  </a:lnTo>
                  <a:lnTo>
                    <a:pt x="0" y="634365"/>
                  </a:lnTo>
                  <a:lnTo>
                    <a:pt x="0" y="1159637"/>
                  </a:lnTo>
                  <a:lnTo>
                    <a:pt x="3530" y="1176807"/>
                  </a:lnTo>
                  <a:lnTo>
                    <a:pt x="13119" y="1190955"/>
                  </a:lnTo>
                  <a:lnTo>
                    <a:pt x="27254" y="1200556"/>
                  </a:lnTo>
                  <a:lnTo>
                    <a:pt x="44399" y="1204087"/>
                  </a:lnTo>
                  <a:lnTo>
                    <a:pt x="44399" y="591934"/>
                  </a:lnTo>
                  <a:close/>
                </a:path>
                <a:path w="4164330" h="1951989">
                  <a:moveTo>
                    <a:pt x="44399" y="0"/>
                  </a:moveTo>
                  <a:lnTo>
                    <a:pt x="27254" y="3213"/>
                  </a:lnTo>
                  <a:lnTo>
                    <a:pt x="13119" y="12115"/>
                  </a:lnTo>
                  <a:lnTo>
                    <a:pt x="3530" y="25565"/>
                  </a:lnTo>
                  <a:lnTo>
                    <a:pt x="0" y="42418"/>
                  </a:lnTo>
                  <a:lnTo>
                    <a:pt x="0" y="294957"/>
                  </a:lnTo>
                  <a:lnTo>
                    <a:pt x="3530" y="312127"/>
                  </a:lnTo>
                  <a:lnTo>
                    <a:pt x="13119" y="326275"/>
                  </a:lnTo>
                  <a:lnTo>
                    <a:pt x="27254" y="335864"/>
                  </a:lnTo>
                  <a:lnTo>
                    <a:pt x="44399" y="339407"/>
                  </a:lnTo>
                  <a:lnTo>
                    <a:pt x="44399" y="0"/>
                  </a:lnTo>
                  <a:close/>
                </a:path>
                <a:path w="4164330" h="1951989">
                  <a:moveTo>
                    <a:pt x="4163771" y="838415"/>
                  </a:moveTo>
                  <a:lnTo>
                    <a:pt x="4160240" y="821245"/>
                  </a:lnTo>
                  <a:lnTo>
                    <a:pt x="4150652" y="807097"/>
                  </a:lnTo>
                  <a:lnTo>
                    <a:pt x="4136529" y="797509"/>
                  </a:lnTo>
                  <a:lnTo>
                    <a:pt x="4119372" y="793965"/>
                  </a:lnTo>
                  <a:lnTo>
                    <a:pt x="4119372" y="1777847"/>
                  </a:lnTo>
                  <a:lnTo>
                    <a:pt x="4136529" y="1774317"/>
                  </a:lnTo>
                  <a:lnTo>
                    <a:pt x="4150652" y="1764715"/>
                  </a:lnTo>
                  <a:lnTo>
                    <a:pt x="4160240" y="1750568"/>
                  </a:lnTo>
                  <a:lnTo>
                    <a:pt x="4163771" y="1733397"/>
                  </a:lnTo>
                  <a:lnTo>
                    <a:pt x="4163771" y="838415"/>
                  </a:lnTo>
                  <a:close/>
                </a:path>
              </a:pathLst>
            </a:custGeom>
            <a:solidFill>
              <a:srgbClr val="2E2E2E"/>
            </a:solidFill>
          </p:spPr>
          <p:txBody>
            <a:bodyPr wrap="square" lIns="0" tIns="0" rIns="0" bIns="0" rtlCol="0"/>
            <a:lstStyle/>
            <a:p>
              <a:endParaRPr/>
            </a:p>
          </p:txBody>
        </p:sp>
        <p:sp>
          <p:nvSpPr>
            <p:cNvPr id="23" name="object 11">
              <a:extLst>
                <a:ext uri="{FF2B5EF4-FFF2-40B4-BE49-F238E27FC236}">
                  <a16:creationId xmlns:a16="http://schemas.microsoft.com/office/drawing/2014/main" id="{A07BB616-C9F2-4513-BD08-774ECDEB575C}"/>
                </a:ext>
              </a:extLst>
            </p:cNvPr>
            <p:cNvSpPr/>
            <p:nvPr/>
          </p:nvSpPr>
          <p:spPr>
            <a:xfrm>
              <a:off x="11595364" y="1028700"/>
              <a:ext cx="4075429" cy="8244840"/>
            </a:xfrm>
            <a:custGeom>
              <a:avLst/>
              <a:gdLst/>
              <a:ahLst/>
              <a:cxnLst/>
              <a:rect l="l" t="t" r="r" b="b"/>
              <a:pathLst>
                <a:path w="4075430" h="8244840">
                  <a:moveTo>
                    <a:pt x="3471490" y="8244796"/>
                  </a:moveTo>
                  <a:lnTo>
                    <a:pt x="603474" y="8244796"/>
                  </a:lnTo>
                  <a:lnTo>
                    <a:pt x="556347" y="8242977"/>
                  </a:lnTo>
                  <a:lnTo>
                    <a:pt x="510207" y="8237609"/>
                  </a:lnTo>
                  <a:lnTo>
                    <a:pt x="465187" y="8228828"/>
                  </a:lnTo>
                  <a:lnTo>
                    <a:pt x="421423" y="8216768"/>
                  </a:lnTo>
                  <a:lnTo>
                    <a:pt x="379048" y="8201564"/>
                  </a:lnTo>
                  <a:lnTo>
                    <a:pt x="338199" y="8183351"/>
                  </a:lnTo>
                  <a:lnTo>
                    <a:pt x="299008" y="8162264"/>
                  </a:lnTo>
                  <a:lnTo>
                    <a:pt x="261612" y="8138437"/>
                  </a:lnTo>
                  <a:lnTo>
                    <a:pt x="226144" y="8112005"/>
                  </a:lnTo>
                  <a:lnTo>
                    <a:pt x="192740" y="8083103"/>
                  </a:lnTo>
                  <a:lnTo>
                    <a:pt x="161534" y="8051867"/>
                  </a:lnTo>
                  <a:lnTo>
                    <a:pt x="132661" y="8018430"/>
                  </a:lnTo>
                  <a:lnTo>
                    <a:pt x="106255" y="7982927"/>
                  </a:lnTo>
                  <a:lnTo>
                    <a:pt x="82451" y="7945494"/>
                  </a:lnTo>
                  <a:lnTo>
                    <a:pt x="61384" y="7906265"/>
                  </a:lnTo>
                  <a:lnTo>
                    <a:pt x="43189" y="7865376"/>
                  </a:lnTo>
                  <a:lnTo>
                    <a:pt x="28000" y="7822959"/>
                  </a:lnTo>
                  <a:lnTo>
                    <a:pt x="15952" y="7779152"/>
                  </a:lnTo>
                  <a:lnTo>
                    <a:pt x="7179" y="7734088"/>
                  </a:lnTo>
                  <a:lnTo>
                    <a:pt x="1817" y="7687903"/>
                  </a:lnTo>
                  <a:lnTo>
                    <a:pt x="77" y="7642750"/>
                  </a:lnTo>
                  <a:lnTo>
                    <a:pt x="0" y="604066"/>
                  </a:lnTo>
                  <a:lnTo>
                    <a:pt x="756" y="573477"/>
                  </a:lnTo>
                  <a:lnTo>
                    <a:pt x="6811" y="512300"/>
                  </a:lnTo>
                  <a:lnTo>
                    <a:pt x="15168" y="468012"/>
                  </a:lnTo>
                  <a:lnTo>
                    <a:pt x="26238" y="424260"/>
                  </a:lnTo>
                  <a:lnTo>
                    <a:pt x="41879" y="382844"/>
                  </a:lnTo>
                  <a:lnTo>
                    <a:pt x="60549" y="341428"/>
                  </a:lnTo>
                  <a:lnTo>
                    <a:pt x="81268" y="303358"/>
                  </a:lnTo>
                  <a:lnTo>
                    <a:pt x="104195" y="266678"/>
                  </a:lnTo>
                  <a:lnTo>
                    <a:pt x="133902" y="224630"/>
                  </a:lnTo>
                  <a:lnTo>
                    <a:pt x="162536" y="191296"/>
                  </a:lnTo>
                  <a:lnTo>
                    <a:pt x="188207" y="166358"/>
                  </a:lnTo>
                  <a:lnTo>
                    <a:pt x="209399" y="146786"/>
                  </a:lnTo>
                  <a:lnTo>
                    <a:pt x="260066" y="107114"/>
                  </a:lnTo>
                  <a:lnTo>
                    <a:pt x="302903" y="80117"/>
                  </a:lnTo>
                  <a:lnTo>
                    <a:pt x="348248" y="56623"/>
                  </a:lnTo>
                  <a:lnTo>
                    <a:pt x="395840" y="36870"/>
                  </a:lnTo>
                  <a:lnTo>
                    <a:pt x="445419" y="21094"/>
                  </a:lnTo>
                  <a:lnTo>
                    <a:pt x="496724" y="9533"/>
                  </a:lnTo>
                  <a:lnTo>
                    <a:pt x="549496" y="2422"/>
                  </a:lnTo>
                  <a:lnTo>
                    <a:pt x="603474" y="0"/>
                  </a:lnTo>
                  <a:lnTo>
                    <a:pt x="3473508" y="0"/>
                  </a:lnTo>
                  <a:lnTo>
                    <a:pt x="3527403" y="2339"/>
                  </a:lnTo>
                  <a:lnTo>
                    <a:pt x="3579974" y="9249"/>
                  </a:lnTo>
                  <a:lnTo>
                    <a:pt x="3631031" y="20561"/>
                  </a:lnTo>
                  <a:lnTo>
                    <a:pt x="3680385" y="36112"/>
                  </a:lnTo>
                  <a:lnTo>
                    <a:pt x="3690769" y="40405"/>
                  </a:lnTo>
                  <a:lnTo>
                    <a:pt x="603474" y="40405"/>
                  </a:lnTo>
                  <a:lnTo>
                    <a:pt x="554912" y="42476"/>
                  </a:lnTo>
                  <a:lnTo>
                    <a:pt x="507492" y="48576"/>
                  </a:lnTo>
                  <a:lnTo>
                    <a:pt x="461384" y="58537"/>
                  </a:lnTo>
                  <a:lnTo>
                    <a:pt x="416757" y="72193"/>
                  </a:lnTo>
                  <a:lnTo>
                    <a:pt x="373781" y="89373"/>
                  </a:lnTo>
                  <a:lnTo>
                    <a:pt x="332626" y="109912"/>
                  </a:lnTo>
                  <a:lnTo>
                    <a:pt x="293460" y="133641"/>
                  </a:lnTo>
                  <a:lnTo>
                    <a:pt x="256453" y="160391"/>
                  </a:lnTo>
                  <a:lnTo>
                    <a:pt x="221775" y="189996"/>
                  </a:lnTo>
                  <a:lnTo>
                    <a:pt x="189596" y="222287"/>
                  </a:lnTo>
                  <a:lnTo>
                    <a:pt x="160084" y="257097"/>
                  </a:lnTo>
                  <a:lnTo>
                    <a:pt x="133409" y="294256"/>
                  </a:lnTo>
                  <a:lnTo>
                    <a:pt x="109741" y="333599"/>
                  </a:lnTo>
                  <a:lnTo>
                    <a:pt x="89249" y="374956"/>
                  </a:lnTo>
                  <a:lnTo>
                    <a:pt x="72103" y="418160"/>
                  </a:lnTo>
                  <a:lnTo>
                    <a:pt x="58473" y="463043"/>
                  </a:lnTo>
                  <a:lnTo>
                    <a:pt x="48526" y="509437"/>
                  </a:lnTo>
                  <a:lnTo>
                    <a:pt x="42434" y="557174"/>
                  </a:lnTo>
                  <a:lnTo>
                    <a:pt x="40451" y="604066"/>
                  </a:lnTo>
                  <a:lnTo>
                    <a:pt x="40366" y="7642750"/>
                  </a:lnTo>
                  <a:lnTo>
                    <a:pt x="42434" y="7691360"/>
                  </a:lnTo>
                  <a:lnTo>
                    <a:pt x="48526" y="7738826"/>
                  </a:lnTo>
                  <a:lnTo>
                    <a:pt x="58473" y="7784980"/>
                  </a:lnTo>
                  <a:lnTo>
                    <a:pt x="72103" y="7829650"/>
                  </a:lnTo>
                  <a:lnTo>
                    <a:pt x="89249" y="7872668"/>
                  </a:lnTo>
                  <a:lnTo>
                    <a:pt x="109741" y="7913864"/>
                  </a:lnTo>
                  <a:lnTo>
                    <a:pt x="133409" y="7953069"/>
                  </a:lnTo>
                  <a:lnTo>
                    <a:pt x="160084" y="7990111"/>
                  </a:lnTo>
                  <a:lnTo>
                    <a:pt x="189596" y="8024823"/>
                  </a:lnTo>
                  <a:lnTo>
                    <a:pt x="221775" y="8057035"/>
                  </a:lnTo>
                  <a:lnTo>
                    <a:pt x="256453" y="8086575"/>
                  </a:lnTo>
                  <a:lnTo>
                    <a:pt x="293460" y="8113276"/>
                  </a:lnTo>
                  <a:lnTo>
                    <a:pt x="332626" y="8136967"/>
                  </a:lnTo>
                  <a:lnTo>
                    <a:pt x="373781" y="8157479"/>
                  </a:lnTo>
                  <a:lnTo>
                    <a:pt x="416757" y="8174642"/>
                  </a:lnTo>
                  <a:lnTo>
                    <a:pt x="461384" y="8188286"/>
                  </a:lnTo>
                  <a:lnTo>
                    <a:pt x="507492" y="8198242"/>
                  </a:lnTo>
                  <a:lnTo>
                    <a:pt x="554912" y="8204340"/>
                  </a:lnTo>
                  <a:lnTo>
                    <a:pt x="603474" y="8206411"/>
                  </a:lnTo>
                  <a:lnTo>
                    <a:pt x="3682408" y="8206411"/>
                  </a:lnTo>
                  <a:lnTo>
                    <a:pt x="3653541" y="8216768"/>
                  </a:lnTo>
                  <a:lnTo>
                    <a:pt x="3609777" y="8228828"/>
                  </a:lnTo>
                  <a:lnTo>
                    <a:pt x="3564757" y="8237609"/>
                  </a:lnTo>
                  <a:lnTo>
                    <a:pt x="3518617" y="8242977"/>
                  </a:lnTo>
                  <a:lnTo>
                    <a:pt x="3471490" y="8244796"/>
                  </a:lnTo>
                  <a:close/>
                </a:path>
                <a:path w="4075430" h="8244840">
                  <a:moveTo>
                    <a:pt x="3682408" y="8206411"/>
                  </a:moveTo>
                  <a:lnTo>
                    <a:pt x="3471490" y="8206411"/>
                  </a:lnTo>
                  <a:lnTo>
                    <a:pt x="3520053" y="8204340"/>
                  </a:lnTo>
                  <a:lnTo>
                    <a:pt x="3567472" y="8198242"/>
                  </a:lnTo>
                  <a:lnTo>
                    <a:pt x="3613580" y="8188286"/>
                  </a:lnTo>
                  <a:lnTo>
                    <a:pt x="3658207" y="8174642"/>
                  </a:lnTo>
                  <a:lnTo>
                    <a:pt x="3701183" y="8157479"/>
                  </a:lnTo>
                  <a:lnTo>
                    <a:pt x="3742339" y="8136967"/>
                  </a:lnTo>
                  <a:lnTo>
                    <a:pt x="3781505" y="8113276"/>
                  </a:lnTo>
                  <a:lnTo>
                    <a:pt x="3818511" y="8086575"/>
                  </a:lnTo>
                  <a:lnTo>
                    <a:pt x="3853189" y="8057035"/>
                  </a:lnTo>
                  <a:lnTo>
                    <a:pt x="3885369" y="8024823"/>
                  </a:lnTo>
                  <a:lnTo>
                    <a:pt x="3914881" y="7990111"/>
                  </a:lnTo>
                  <a:lnTo>
                    <a:pt x="3941555" y="7953069"/>
                  </a:lnTo>
                  <a:lnTo>
                    <a:pt x="3965223" y="7913864"/>
                  </a:lnTo>
                  <a:lnTo>
                    <a:pt x="3985715" y="7872668"/>
                  </a:lnTo>
                  <a:lnTo>
                    <a:pt x="4002861" y="7829650"/>
                  </a:lnTo>
                  <a:lnTo>
                    <a:pt x="4016492" y="7784980"/>
                  </a:lnTo>
                  <a:lnTo>
                    <a:pt x="4026438" y="7738826"/>
                  </a:lnTo>
                  <a:lnTo>
                    <a:pt x="4032530" y="7691360"/>
                  </a:lnTo>
                  <a:lnTo>
                    <a:pt x="4034599" y="7642750"/>
                  </a:lnTo>
                  <a:lnTo>
                    <a:pt x="4034599" y="604066"/>
                  </a:lnTo>
                  <a:lnTo>
                    <a:pt x="4032530" y="555456"/>
                  </a:lnTo>
                  <a:lnTo>
                    <a:pt x="4026438" y="507990"/>
                  </a:lnTo>
                  <a:lnTo>
                    <a:pt x="4016492" y="461836"/>
                  </a:lnTo>
                  <a:lnTo>
                    <a:pt x="4002861" y="417166"/>
                  </a:lnTo>
                  <a:lnTo>
                    <a:pt x="3985715" y="374148"/>
                  </a:lnTo>
                  <a:lnTo>
                    <a:pt x="3965223" y="332952"/>
                  </a:lnTo>
                  <a:lnTo>
                    <a:pt x="3941555" y="293747"/>
                  </a:lnTo>
                  <a:lnTo>
                    <a:pt x="3914881" y="256705"/>
                  </a:lnTo>
                  <a:lnTo>
                    <a:pt x="3885369" y="221993"/>
                  </a:lnTo>
                  <a:lnTo>
                    <a:pt x="3853189" y="189781"/>
                  </a:lnTo>
                  <a:lnTo>
                    <a:pt x="3818511" y="160241"/>
                  </a:lnTo>
                  <a:lnTo>
                    <a:pt x="3781505" y="133540"/>
                  </a:lnTo>
                  <a:lnTo>
                    <a:pt x="3742339" y="109848"/>
                  </a:lnTo>
                  <a:lnTo>
                    <a:pt x="3701183" y="89337"/>
                  </a:lnTo>
                  <a:lnTo>
                    <a:pt x="3658207" y="72174"/>
                  </a:lnTo>
                  <a:lnTo>
                    <a:pt x="3613580" y="58530"/>
                  </a:lnTo>
                  <a:lnTo>
                    <a:pt x="3567472" y="48574"/>
                  </a:lnTo>
                  <a:lnTo>
                    <a:pt x="3520053" y="42476"/>
                  </a:lnTo>
                  <a:lnTo>
                    <a:pt x="3471490" y="40405"/>
                  </a:lnTo>
                  <a:lnTo>
                    <a:pt x="3690769" y="40405"/>
                  </a:lnTo>
                  <a:lnTo>
                    <a:pt x="3727847" y="55735"/>
                  </a:lnTo>
                  <a:lnTo>
                    <a:pt x="3773227" y="79264"/>
                  </a:lnTo>
                  <a:lnTo>
                    <a:pt x="3816337" y="106534"/>
                  </a:lnTo>
                  <a:lnTo>
                    <a:pt x="3856987" y="137379"/>
                  </a:lnTo>
                  <a:lnTo>
                    <a:pt x="3888775" y="165505"/>
                  </a:lnTo>
                  <a:lnTo>
                    <a:pt x="3928385" y="208342"/>
                  </a:lnTo>
                  <a:lnTo>
                    <a:pt x="3955884" y="242434"/>
                  </a:lnTo>
                  <a:lnTo>
                    <a:pt x="3980577" y="278799"/>
                  </a:lnTo>
                  <a:lnTo>
                    <a:pt x="4003062" y="315417"/>
                  </a:lnTo>
                  <a:lnTo>
                    <a:pt x="4025453" y="361473"/>
                  </a:lnTo>
                  <a:lnTo>
                    <a:pt x="4041978" y="403079"/>
                  </a:lnTo>
                  <a:lnTo>
                    <a:pt x="4056547" y="453554"/>
                  </a:lnTo>
                  <a:lnTo>
                    <a:pt x="4068153" y="512016"/>
                  </a:lnTo>
                  <a:lnTo>
                    <a:pt x="4074208" y="572625"/>
                  </a:lnTo>
                  <a:lnTo>
                    <a:pt x="4074965" y="604066"/>
                  </a:lnTo>
                  <a:lnTo>
                    <a:pt x="4074964" y="1884928"/>
                  </a:lnTo>
                  <a:lnTo>
                    <a:pt x="4074886" y="7642750"/>
                  </a:lnTo>
                  <a:lnTo>
                    <a:pt x="4073147" y="7687903"/>
                  </a:lnTo>
                  <a:lnTo>
                    <a:pt x="4067785" y="7734088"/>
                  </a:lnTo>
                  <a:lnTo>
                    <a:pt x="4059012" y="7779152"/>
                  </a:lnTo>
                  <a:lnTo>
                    <a:pt x="4046964" y="7822959"/>
                  </a:lnTo>
                  <a:lnTo>
                    <a:pt x="4031775" y="7865376"/>
                  </a:lnTo>
                  <a:lnTo>
                    <a:pt x="4013579" y="7906265"/>
                  </a:lnTo>
                  <a:lnTo>
                    <a:pt x="3992513" y="7945494"/>
                  </a:lnTo>
                  <a:lnTo>
                    <a:pt x="3968709" y="7982927"/>
                  </a:lnTo>
                  <a:lnTo>
                    <a:pt x="3942303" y="8018430"/>
                  </a:lnTo>
                  <a:lnTo>
                    <a:pt x="3913430" y="8051867"/>
                  </a:lnTo>
                  <a:lnTo>
                    <a:pt x="3882224" y="8083103"/>
                  </a:lnTo>
                  <a:lnTo>
                    <a:pt x="3848820" y="8112005"/>
                  </a:lnTo>
                  <a:lnTo>
                    <a:pt x="3813352" y="8138437"/>
                  </a:lnTo>
                  <a:lnTo>
                    <a:pt x="3775956" y="8162264"/>
                  </a:lnTo>
                  <a:lnTo>
                    <a:pt x="3736765" y="8183351"/>
                  </a:lnTo>
                  <a:lnTo>
                    <a:pt x="3695916" y="8201564"/>
                  </a:lnTo>
                  <a:lnTo>
                    <a:pt x="3682408" y="8206411"/>
                  </a:lnTo>
                  <a:close/>
                </a:path>
                <a:path w="4075430" h="8244840">
                  <a:moveTo>
                    <a:pt x="4074965" y="1884929"/>
                  </a:moveTo>
                  <a:close/>
                </a:path>
              </a:pathLst>
            </a:custGeom>
            <a:solidFill>
              <a:srgbClr val="545454"/>
            </a:solidFill>
          </p:spPr>
          <p:txBody>
            <a:bodyPr wrap="square" lIns="0" tIns="0" rIns="0" bIns="0" rtlCol="0"/>
            <a:lstStyle/>
            <a:p>
              <a:endParaRPr/>
            </a:p>
          </p:txBody>
        </p:sp>
      </p:grpSp>
      <p:pic>
        <p:nvPicPr>
          <p:cNvPr id="14" name="Picture 6">
            <a:extLst>
              <a:ext uri="{FF2B5EF4-FFF2-40B4-BE49-F238E27FC236}">
                <a16:creationId xmlns:a16="http://schemas.microsoft.com/office/drawing/2014/main" id="{0AEC5DCB-6DF6-49B0-A5F6-C96E950701A8}"/>
              </a:ext>
            </a:extLst>
          </p:cNvPr>
          <p:cNvPicPr>
            <a:picLocks noChangeAspect="1"/>
          </p:cNvPicPr>
          <p:nvPr/>
        </p:nvPicPr>
        <p:blipFill>
          <a:blip r:embed="rId4"/>
          <a:srcRect l="3272" r="70162"/>
          <a:stretch>
            <a:fillRect/>
          </a:stretch>
        </p:blipFill>
        <p:spPr>
          <a:xfrm>
            <a:off x="-59495" y="0"/>
            <a:ext cx="1257902" cy="12193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429000"/>
            <a:ext cx="8115300" cy="814726"/>
            <a:chOff x="0" y="0"/>
            <a:chExt cx="10820400" cy="1086302"/>
          </a:xfrm>
        </p:grpSpPr>
        <p:sp>
          <p:nvSpPr>
            <p:cNvPr id="3" name="AutoShape 3"/>
            <p:cNvSpPr/>
            <p:nvPr/>
          </p:nvSpPr>
          <p:spPr>
            <a:xfrm>
              <a:off x="0" y="0"/>
              <a:ext cx="10820400" cy="1086302"/>
            </a:xfrm>
            <a:prstGeom prst="rect">
              <a:avLst/>
            </a:prstGeom>
            <a:solidFill>
              <a:srgbClr val="FF5D00"/>
            </a:solidFill>
          </p:spPr>
        </p:sp>
        <p:sp>
          <p:nvSpPr>
            <p:cNvPr id="4" name="TextBox 4"/>
            <p:cNvSpPr txBox="1"/>
            <p:nvPr/>
          </p:nvSpPr>
          <p:spPr>
            <a:xfrm>
              <a:off x="563055" y="218200"/>
              <a:ext cx="10257345" cy="649902"/>
            </a:xfrm>
            <a:prstGeom prst="rect">
              <a:avLst/>
            </a:prstGeom>
          </p:spPr>
          <p:txBody>
            <a:bodyPr lIns="0" tIns="0" rIns="0" bIns="0" rtlCol="0" anchor="t">
              <a:spAutoFit/>
            </a:bodyPr>
            <a:lstStyle/>
            <a:p>
              <a:pPr>
                <a:lnSpc>
                  <a:spcPts val="3840"/>
                </a:lnSpc>
              </a:pPr>
              <a:r>
                <a:rPr lang="en-US" sz="3200">
                  <a:solidFill>
                    <a:srgbClr val="FFFFFF"/>
                  </a:solidFill>
                  <a:latin typeface="Nunito Sans Bold"/>
                </a:rPr>
                <a:t>Dark Theme</a:t>
              </a:r>
            </a:p>
          </p:txBody>
        </p:sp>
      </p:grpSp>
      <p:sp>
        <p:nvSpPr>
          <p:cNvPr id="25" name="TextBox 25"/>
          <p:cNvSpPr txBox="1"/>
          <p:nvPr/>
        </p:nvSpPr>
        <p:spPr>
          <a:xfrm>
            <a:off x="1198407" y="4436745"/>
            <a:ext cx="7339457" cy="1346835"/>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The browser has two Themes. Orange is the default theme. One can change it to the Dark Theme and can restore it back to the orange theme.</a:t>
            </a:r>
          </a:p>
        </p:txBody>
      </p:sp>
      <p:sp>
        <p:nvSpPr>
          <p:cNvPr id="26" name="TextBox 26"/>
          <p:cNvSpPr txBox="1"/>
          <p:nvPr/>
        </p:nvSpPr>
        <p:spPr>
          <a:xfrm>
            <a:off x="1028700" y="1495425"/>
            <a:ext cx="6406976" cy="1203325"/>
          </a:xfrm>
          <a:prstGeom prst="rect">
            <a:avLst/>
          </a:prstGeom>
        </p:spPr>
        <p:txBody>
          <a:bodyPr lIns="0" tIns="0" rIns="0" bIns="0" rtlCol="0" anchor="t">
            <a:spAutoFit/>
          </a:bodyPr>
          <a:lstStyle/>
          <a:p>
            <a:pPr>
              <a:lnSpc>
                <a:spcPts val="9350"/>
              </a:lnSpc>
            </a:pPr>
            <a:r>
              <a:rPr lang="en-US" sz="8500" spc="-85">
                <a:solidFill>
                  <a:srgbClr val="FF5D00"/>
                </a:solidFill>
                <a:latin typeface="Nunito Bold"/>
              </a:rPr>
              <a:t>Design</a:t>
            </a:r>
          </a:p>
        </p:txBody>
      </p:sp>
      <p:grpSp>
        <p:nvGrpSpPr>
          <p:cNvPr id="27" name="object 3">
            <a:extLst>
              <a:ext uri="{FF2B5EF4-FFF2-40B4-BE49-F238E27FC236}">
                <a16:creationId xmlns:a16="http://schemas.microsoft.com/office/drawing/2014/main" id="{E9FEA639-95A9-4F1B-906E-1C947A5644FC}"/>
              </a:ext>
            </a:extLst>
          </p:cNvPr>
          <p:cNvGrpSpPr/>
          <p:nvPr/>
        </p:nvGrpSpPr>
        <p:grpSpPr>
          <a:xfrm>
            <a:off x="10095392" y="1007439"/>
            <a:ext cx="4164329" cy="8244840"/>
            <a:chOff x="10095392" y="1007439"/>
            <a:chExt cx="4164329" cy="8244840"/>
          </a:xfrm>
        </p:grpSpPr>
        <p:sp>
          <p:nvSpPr>
            <p:cNvPr id="28" name="object 4">
              <a:extLst>
                <a:ext uri="{FF2B5EF4-FFF2-40B4-BE49-F238E27FC236}">
                  <a16:creationId xmlns:a16="http://schemas.microsoft.com/office/drawing/2014/main" id="{40DF37B2-1953-4E36-84A5-EC8D850F6C5C}"/>
                </a:ext>
              </a:extLst>
            </p:cNvPr>
            <p:cNvSpPr/>
            <p:nvPr/>
          </p:nvSpPr>
          <p:spPr>
            <a:xfrm>
              <a:off x="10180161" y="1047844"/>
              <a:ext cx="3994785" cy="8164195"/>
            </a:xfrm>
            <a:custGeom>
              <a:avLst/>
              <a:gdLst/>
              <a:ahLst/>
              <a:cxnLst/>
              <a:rect l="l" t="t" r="r" b="b"/>
              <a:pathLst>
                <a:path w="3994784" h="8164195">
                  <a:moveTo>
                    <a:pt x="3431124" y="8163985"/>
                  </a:moveTo>
                  <a:lnTo>
                    <a:pt x="563108" y="8163985"/>
                  </a:lnTo>
                  <a:lnTo>
                    <a:pt x="514545" y="8161914"/>
                  </a:lnTo>
                  <a:lnTo>
                    <a:pt x="467126" y="8155816"/>
                  </a:lnTo>
                  <a:lnTo>
                    <a:pt x="421018" y="8145860"/>
                  </a:lnTo>
                  <a:lnTo>
                    <a:pt x="376391" y="8132216"/>
                  </a:lnTo>
                  <a:lnTo>
                    <a:pt x="333415" y="8115053"/>
                  </a:lnTo>
                  <a:lnTo>
                    <a:pt x="292259" y="8094541"/>
                  </a:lnTo>
                  <a:lnTo>
                    <a:pt x="253093" y="8070850"/>
                  </a:lnTo>
                  <a:lnTo>
                    <a:pt x="216087" y="8044149"/>
                  </a:lnTo>
                  <a:lnTo>
                    <a:pt x="181409" y="8014609"/>
                  </a:lnTo>
                  <a:lnTo>
                    <a:pt x="149229" y="7982397"/>
                  </a:lnTo>
                  <a:lnTo>
                    <a:pt x="119717" y="7947685"/>
                  </a:lnTo>
                  <a:lnTo>
                    <a:pt x="93043" y="7910642"/>
                  </a:lnTo>
                  <a:lnTo>
                    <a:pt x="69375" y="7871438"/>
                  </a:lnTo>
                  <a:lnTo>
                    <a:pt x="48883" y="7830242"/>
                  </a:lnTo>
                  <a:lnTo>
                    <a:pt x="31737" y="7787224"/>
                  </a:lnTo>
                  <a:lnTo>
                    <a:pt x="18106" y="7742554"/>
                  </a:lnTo>
                  <a:lnTo>
                    <a:pt x="8160" y="7696400"/>
                  </a:lnTo>
                  <a:lnTo>
                    <a:pt x="2068" y="7648934"/>
                  </a:lnTo>
                  <a:lnTo>
                    <a:pt x="0" y="7600324"/>
                  </a:lnTo>
                  <a:lnTo>
                    <a:pt x="0" y="563660"/>
                  </a:lnTo>
                  <a:lnTo>
                    <a:pt x="2068" y="515050"/>
                  </a:lnTo>
                  <a:lnTo>
                    <a:pt x="8160" y="467584"/>
                  </a:lnTo>
                  <a:lnTo>
                    <a:pt x="18106" y="421431"/>
                  </a:lnTo>
                  <a:lnTo>
                    <a:pt x="31737" y="376760"/>
                  </a:lnTo>
                  <a:lnTo>
                    <a:pt x="48883" y="333742"/>
                  </a:lnTo>
                  <a:lnTo>
                    <a:pt x="69375" y="292546"/>
                  </a:lnTo>
                  <a:lnTo>
                    <a:pt x="93043" y="253342"/>
                  </a:lnTo>
                  <a:lnTo>
                    <a:pt x="119717" y="216299"/>
                  </a:lnTo>
                  <a:lnTo>
                    <a:pt x="149229" y="181587"/>
                  </a:lnTo>
                  <a:lnTo>
                    <a:pt x="181409" y="149376"/>
                  </a:lnTo>
                  <a:lnTo>
                    <a:pt x="216087" y="119835"/>
                  </a:lnTo>
                  <a:lnTo>
                    <a:pt x="253094" y="93134"/>
                  </a:lnTo>
                  <a:lnTo>
                    <a:pt x="292260" y="69443"/>
                  </a:lnTo>
                  <a:lnTo>
                    <a:pt x="333415" y="48931"/>
                  </a:lnTo>
                  <a:lnTo>
                    <a:pt x="376391" y="31768"/>
                  </a:lnTo>
                  <a:lnTo>
                    <a:pt x="421018" y="18124"/>
                  </a:lnTo>
                  <a:lnTo>
                    <a:pt x="467127" y="8168"/>
                  </a:lnTo>
                  <a:lnTo>
                    <a:pt x="514548" y="2070"/>
                  </a:lnTo>
                  <a:lnTo>
                    <a:pt x="563108" y="0"/>
                  </a:lnTo>
                  <a:lnTo>
                    <a:pt x="3431127" y="0"/>
                  </a:lnTo>
                  <a:lnTo>
                    <a:pt x="3479687" y="2070"/>
                  </a:lnTo>
                  <a:lnTo>
                    <a:pt x="3527106" y="8168"/>
                  </a:lnTo>
                  <a:lnTo>
                    <a:pt x="3573214" y="18124"/>
                  </a:lnTo>
                  <a:lnTo>
                    <a:pt x="3617841" y="31768"/>
                  </a:lnTo>
                  <a:lnTo>
                    <a:pt x="3660817" y="48931"/>
                  </a:lnTo>
                  <a:lnTo>
                    <a:pt x="3701972" y="69443"/>
                  </a:lnTo>
                  <a:lnTo>
                    <a:pt x="3741138" y="93134"/>
                  </a:lnTo>
                  <a:lnTo>
                    <a:pt x="3778145" y="119835"/>
                  </a:lnTo>
                  <a:lnTo>
                    <a:pt x="3812823" y="149376"/>
                  </a:lnTo>
                  <a:lnTo>
                    <a:pt x="3845002" y="181587"/>
                  </a:lnTo>
                  <a:lnTo>
                    <a:pt x="3867535" y="208090"/>
                  </a:lnTo>
                  <a:lnTo>
                    <a:pt x="542924" y="208090"/>
                  </a:lnTo>
                  <a:lnTo>
                    <a:pt x="493771" y="211710"/>
                  </a:lnTo>
                  <a:lnTo>
                    <a:pt x="446837" y="222224"/>
                  </a:lnTo>
                  <a:lnTo>
                    <a:pt x="402642" y="239113"/>
                  </a:lnTo>
                  <a:lnTo>
                    <a:pt x="361704" y="261859"/>
                  </a:lnTo>
                  <a:lnTo>
                    <a:pt x="324542" y="289941"/>
                  </a:lnTo>
                  <a:lnTo>
                    <a:pt x="291675" y="322841"/>
                  </a:lnTo>
                  <a:lnTo>
                    <a:pt x="263620" y="360039"/>
                  </a:lnTo>
                  <a:lnTo>
                    <a:pt x="240897" y="401017"/>
                  </a:lnTo>
                  <a:lnTo>
                    <a:pt x="224024" y="445256"/>
                  </a:lnTo>
                  <a:lnTo>
                    <a:pt x="213520" y="492235"/>
                  </a:lnTo>
                  <a:lnTo>
                    <a:pt x="209904" y="541437"/>
                  </a:lnTo>
                  <a:lnTo>
                    <a:pt x="209904" y="7632650"/>
                  </a:lnTo>
                  <a:lnTo>
                    <a:pt x="213520" y="7681851"/>
                  </a:lnTo>
                  <a:lnTo>
                    <a:pt x="224024" y="7728831"/>
                  </a:lnTo>
                  <a:lnTo>
                    <a:pt x="240897" y="7773070"/>
                  </a:lnTo>
                  <a:lnTo>
                    <a:pt x="263620" y="7814048"/>
                  </a:lnTo>
                  <a:lnTo>
                    <a:pt x="291675" y="7851246"/>
                  </a:lnTo>
                  <a:lnTo>
                    <a:pt x="324542" y="7884146"/>
                  </a:lnTo>
                  <a:lnTo>
                    <a:pt x="361704" y="7912228"/>
                  </a:lnTo>
                  <a:lnTo>
                    <a:pt x="402642" y="7934973"/>
                  </a:lnTo>
                  <a:lnTo>
                    <a:pt x="446837" y="7951863"/>
                  </a:lnTo>
                  <a:lnTo>
                    <a:pt x="493771" y="7962377"/>
                  </a:lnTo>
                  <a:lnTo>
                    <a:pt x="542924" y="7965997"/>
                  </a:lnTo>
                  <a:lnTo>
                    <a:pt x="3858945" y="7965997"/>
                  </a:lnTo>
                  <a:lnTo>
                    <a:pt x="3845002" y="7982397"/>
                  </a:lnTo>
                  <a:lnTo>
                    <a:pt x="3812823" y="8014609"/>
                  </a:lnTo>
                  <a:lnTo>
                    <a:pt x="3778145" y="8044149"/>
                  </a:lnTo>
                  <a:lnTo>
                    <a:pt x="3741138" y="8070850"/>
                  </a:lnTo>
                  <a:lnTo>
                    <a:pt x="3701972" y="8094541"/>
                  </a:lnTo>
                  <a:lnTo>
                    <a:pt x="3660817" y="8115053"/>
                  </a:lnTo>
                  <a:lnTo>
                    <a:pt x="3617841" y="8132216"/>
                  </a:lnTo>
                  <a:lnTo>
                    <a:pt x="3573214" y="8145860"/>
                  </a:lnTo>
                  <a:lnTo>
                    <a:pt x="3527106" y="8155816"/>
                  </a:lnTo>
                  <a:lnTo>
                    <a:pt x="3479686" y="8161914"/>
                  </a:lnTo>
                  <a:lnTo>
                    <a:pt x="3431124" y="8163985"/>
                  </a:lnTo>
                  <a:close/>
                </a:path>
                <a:path w="3994784" h="8164195">
                  <a:moveTo>
                    <a:pt x="2833705" y="486889"/>
                  </a:moveTo>
                  <a:lnTo>
                    <a:pt x="1164563" y="486889"/>
                  </a:lnTo>
                  <a:lnTo>
                    <a:pt x="1114919" y="480127"/>
                  </a:lnTo>
                  <a:lnTo>
                    <a:pt x="1070151" y="461075"/>
                  </a:lnTo>
                  <a:lnTo>
                    <a:pt x="1032112" y="431584"/>
                  </a:lnTo>
                  <a:lnTo>
                    <a:pt x="1002650" y="393507"/>
                  </a:lnTo>
                  <a:lnTo>
                    <a:pt x="983617" y="348696"/>
                  </a:lnTo>
                  <a:lnTo>
                    <a:pt x="976861" y="299003"/>
                  </a:lnTo>
                  <a:lnTo>
                    <a:pt x="976861" y="208090"/>
                  </a:lnTo>
                  <a:lnTo>
                    <a:pt x="3021407" y="208090"/>
                  </a:lnTo>
                  <a:lnTo>
                    <a:pt x="3021407" y="258596"/>
                  </a:lnTo>
                  <a:lnTo>
                    <a:pt x="2476464" y="258596"/>
                  </a:lnTo>
                  <a:lnTo>
                    <a:pt x="2457511" y="262511"/>
                  </a:lnTo>
                  <a:lnTo>
                    <a:pt x="2441396" y="273244"/>
                  </a:lnTo>
                  <a:lnTo>
                    <a:pt x="2440338" y="274759"/>
                  </a:lnTo>
                  <a:lnTo>
                    <a:pt x="1731708" y="274759"/>
                  </a:lnTo>
                  <a:lnTo>
                    <a:pt x="1718684" y="277284"/>
                  </a:lnTo>
                  <a:lnTo>
                    <a:pt x="1707741" y="284355"/>
                  </a:lnTo>
                  <a:lnTo>
                    <a:pt x="1700204" y="295214"/>
                  </a:lnTo>
                  <a:lnTo>
                    <a:pt x="1697397" y="309104"/>
                  </a:lnTo>
                  <a:lnTo>
                    <a:pt x="1700204" y="322993"/>
                  </a:lnTo>
                  <a:lnTo>
                    <a:pt x="1707741" y="333852"/>
                  </a:lnTo>
                  <a:lnTo>
                    <a:pt x="1718684" y="340923"/>
                  </a:lnTo>
                  <a:lnTo>
                    <a:pt x="1731708" y="343449"/>
                  </a:lnTo>
                  <a:lnTo>
                    <a:pt x="2439626" y="343449"/>
                  </a:lnTo>
                  <a:lnTo>
                    <a:pt x="2440639" y="344964"/>
                  </a:lnTo>
                  <a:lnTo>
                    <a:pt x="2456659" y="355697"/>
                  </a:lnTo>
                  <a:lnTo>
                    <a:pt x="2476464" y="359611"/>
                  </a:lnTo>
                  <a:lnTo>
                    <a:pt x="3010015" y="359611"/>
                  </a:lnTo>
                  <a:lnTo>
                    <a:pt x="2995618" y="393507"/>
                  </a:lnTo>
                  <a:lnTo>
                    <a:pt x="2966156" y="431584"/>
                  </a:lnTo>
                  <a:lnTo>
                    <a:pt x="2928117" y="461075"/>
                  </a:lnTo>
                  <a:lnTo>
                    <a:pt x="2883349" y="480127"/>
                  </a:lnTo>
                  <a:lnTo>
                    <a:pt x="2833705" y="486889"/>
                  </a:lnTo>
                  <a:close/>
                </a:path>
                <a:path w="3994784" h="8164195">
                  <a:moveTo>
                    <a:pt x="3858945" y="7965997"/>
                  </a:moveTo>
                  <a:lnTo>
                    <a:pt x="3455344" y="7965997"/>
                  </a:lnTo>
                  <a:lnTo>
                    <a:pt x="3504497" y="7962377"/>
                  </a:lnTo>
                  <a:lnTo>
                    <a:pt x="3551431" y="7951863"/>
                  </a:lnTo>
                  <a:lnTo>
                    <a:pt x="3595626" y="7934973"/>
                  </a:lnTo>
                  <a:lnTo>
                    <a:pt x="3636564" y="7912228"/>
                  </a:lnTo>
                  <a:lnTo>
                    <a:pt x="3673726" y="7884146"/>
                  </a:lnTo>
                  <a:lnTo>
                    <a:pt x="3706593" y="7851246"/>
                  </a:lnTo>
                  <a:lnTo>
                    <a:pt x="3734648" y="7814048"/>
                  </a:lnTo>
                  <a:lnTo>
                    <a:pt x="3757371" y="7773070"/>
                  </a:lnTo>
                  <a:lnTo>
                    <a:pt x="3774244" y="7728831"/>
                  </a:lnTo>
                  <a:lnTo>
                    <a:pt x="3784748" y="7681851"/>
                  </a:lnTo>
                  <a:lnTo>
                    <a:pt x="3788364" y="7632650"/>
                  </a:lnTo>
                  <a:lnTo>
                    <a:pt x="3786346" y="7632650"/>
                  </a:lnTo>
                  <a:lnTo>
                    <a:pt x="3786346" y="541437"/>
                  </a:lnTo>
                  <a:lnTo>
                    <a:pt x="3782730" y="492235"/>
                  </a:lnTo>
                  <a:lnTo>
                    <a:pt x="3772226" y="445256"/>
                  </a:lnTo>
                  <a:lnTo>
                    <a:pt x="3755353" y="401017"/>
                  </a:lnTo>
                  <a:lnTo>
                    <a:pt x="3732630" y="360039"/>
                  </a:lnTo>
                  <a:lnTo>
                    <a:pt x="3704575" y="322841"/>
                  </a:lnTo>
                  <a:lnTo>
                    <a:pt x="3671707" y="289941"/>
                  </a:lnTo>
                  <a:lnTo>
                    <a:pt x="3634545" y="261859"/>
                  </a:lnTo>
                  <a:lnTo>
                    <a:pt x="3593608" y="239113"/>
                  </a:lnTo>
                  <a:lnTo>
                    <a:pt x="3549413" y="222224"/>
                  </a:lnTo>
                  <a:lnTo>
                    <a:pt x="3502479" y="211710"/>
                  </a:lnTo>
                  <a:lnTo>
                    <a:pt x="3453325" y="208090"/>
                  </a:lnTo>
                  <a:lnTo>
                    <a:pt x="3867535" y="208090"/>
                  </a:lnTo>
                  <a:lnTo>
                    <a:pt x="3901189" y="253342"/>
                  </a:lnTo>
                  <a:lnTo>
                    <a:pt x="3924857" y="292546"/>
                  </a:lnTo>
                  <a:lnTo>
                    <a:pt x="3945392" y="333852"/>
                  </a:lnTo>
                  <a:lnTo>
                    <a:pt x="3962495" y="376760"/>
                  </a:lnTo>
                  <a:lnTo>
                    <a:pt x="3976125" y="421431"/>
                  </a:lnTo>
                  <a:lnTo>
                    <a:pt x="3986072" y="467584"/>
                  </a:lnTo>
                  <a:lnTo>
                    <a:pt x="3992164" y="515050"/>
                  </a:lnTo>
                  <a:lnTo>
                    <a:pt x="3994232" y="563660"/>
                  </a:lnTo>
                  <a:lnTo>
                    <a:pt x="3994232" y="7600324"/>
                  </a:lnTo>
                  <a:lnTo>
                    <a:pt x="3992164" y="7648934"/>
                  </a:lnTo>
                  <a:lnTo>
                    <a:pt x="3986072" y="7696400"/>
                  </a:lnTo>
                  <a:lnTo>
                    <a:pt x="3976125" y="7742554"/>
                  </a:lnTo>
                  <a:lnTo>
                    <a:pt x="3962495" y="7787224"/>
                  </a:lnTo>
                  <a:lnTo>
                    <a:pt x="3945348" y="7830242"/>
                  </a:lnTo>
                  <a:lnTo>
                    <a:pt x="3924857" y="7871438"/>
                  </a:lnTo>
                  <a:lnTo>
                    <a:pt x="3901189" y="7910642"/>
                  </a:lnTo>
                  <a:lnTo>
                    <a:pt x="3874514" y="7947685"/>
                  </a:lnTo>
                  <a:lnTo>
                    <a:pt x="3858945" y="7965997"/>
                  </a:lnTo>
                  <a:close/>
                </a:path>
                <a:path w="3994784" h="8164195">
                  <a:moveTo>
                    <a:pt x="3010015" y="359611"/>
                  </a:moveTo>
                  <a:lnTo>
                    <a:pt x="2476464" y="359611"/>
                  </a:lnTo>
                  <a:lnTo>
                    <a:pt x="2496269" y="355697"/>
                  </a:lnTo>
                  <a:lnTo>
                    <a:pt x="2512289" y="344964"/>
                  </a:lnTo>
                  <a:lnTo>
                    <a:pt x="2523011" y="328928"/>
                  </a:lnTo>
                  <a:lnTo>
                    <a:pt x="2526922" y="309104"/>
                  </a:lnTo>
                  <a:lnTo>
                    <a:pt x="2523011" y="289280"/>
                  </a:lnTo>
                  <a:lnTo>
                    <a:pt x="2512289" y="273243"/>
                  </a:lnTo>
                  <a:lnTo>
                    <a:pt x="2496269" y="262511"/>
                  </a:lnTo>
                  <a:lnTo>
                    <a:pt x="2476464" y="258596"/>
                  </a:lnTo>
                  <a:lnTo>
                    <a:pt x="3021407" y="258596"/>
                  </a:lnTo>
                  <a:lnTo>
                    <a:pt x="3021407" y="299003"/>
                  </a:lnTo>
                  <a:lnTo>
                    <a:pt x="3014652" y="348696"/>
                  </a:lnTo>
                  <a:lnTo>
                    <a:pt x="3010015" y="359611"/>
                  </a:lnTo>
                  <a:close/>
                </a:path>
                <a:path w="3994784" h="8164195">
                  <a:moveTo>
                    <a:pt x="2439626" y="343449"/>
                  </a:moveTo>
                  <a:lnTo>
                    <a:pt x="2216102" y="343449"/>
                  </a:lnTo>
                  <a:lnTo>
                    <a:pt x="2229127" y="340923"/>
                  </a:lnTo>
                  <a:lnTo>
                    <a:pt x="2240070" y="333852"/>
                  </a:lnTo>
                  <a:lnTo>
                    <a:pt x="2247607" y="322993"/>
                  </a:lnTo>
                  <a:lnTo>
                    <a:pt x="2250413" y="309104"/>
                  </a:lnTo>
                  <a:lnTo>
                    <a:pt x="2247607" y="295214"/>
                  </a:lnTo>
                  <a:lnTo>
                    <a:pt x="2240070" y="284355"/>
                  </a:lnTo>
                  <a:lnTo>
                    <a:pt x="2229127" y="277284"/>
                  </a:lnTo>
                  <a:lnTo>
                    <a:pt x="2216102" y="274759"/>
                  </a:lnTo>
                  <a:lnTo>
                    <a:pt x="2440338" y="274759"/>
                  </a:lnTo>
                  <a:lnTo>
                    <a:pt x="2430201" y="289280"/>
                  </a:lnTo>
                  <a:lnTo>
                    <a:pt x="2426006" y="309104"/>
                  </a:lnTo>
                  <a:lnTo>
                    <a:pt x="2429917" y="328928"/>
                  </a:lnTo>
                  <a:lnTo>
                    <a:pt x="2439626" y="343449"/>
                  </a:lnTo>
                  <a:close/>
                </a:path>
              </a:pathLst>
            </a:custGeom>
            <a:solidFill>
              <a:srgbClr val="000000"/>
            </a:solidFill>
          </p:spPr>
          <p:txBody>
            <a:bodyPr wrap="square" lIns="0" tIns="0" rIns="0" bIns="0" rtlCol="0"/>
            <a:lstStyle/>
            <a:p>
              <a:endParaRPr/>
            </a:p>
          </p:txBody>
        </p:sp>
        <p:pic>
          <p:nvPicPr>
            <p:cNvPr id="29" name="object 5">
              <a:extLst>
                <a:ext uri="{FF2B5EF4-FFF2-40B4-BE49-F238E27FC236}">
                  <a16:creationId xmlns:a16="http://schemas.microsoft.com/office/drawing/2014/main" id="{E5240AEF-D501-4C58-A446-0A6A4BFB6320}"/>
                </a:ext>
              </a:extLst>
            </p:cNvPr>
            <p:cNvPicPr/>
            <p:nvPr/>
          </p:nvPicPr>
          <p:blipFill>
            <a:blip r:embed="rId2" cstate="print"/>
            <a:stretch>
              <a:fillRect/>
            </a:stretch>
          </p:blipFill>
          <p:spPr>
            <a:xfrm>
              <a:off x="10390467" y="1256056"/>
              <a:ext cx="3577664" cy="7761711"/>
            </a:xfrm>
            <a:prstGeom prst="rect">
              <a:avLst/>
            </a:prstGeom>
          </p:spPr>
        </p:pic>
        <p:sp>
          <p:nvSpPr>
            <p:cNvPr id="30" name="object 6">
              <a:extLst>
                <a:ext uri="{FF2B5EF4-FFF2-40B4-BE49-F238E27FC236}">
                  <a16:creationId xmlns:a16="http://schemas.microsoft.com/office/drawing/2014/main" id="{99993FF8-8F5F-4C12-9F68-8E4EF0BC6167}"/>
                </a:ext>
              </a:extLst>
            </p:cNvPr>
            <p:cNvSpPr/>
            <p:nvPr/>
          </p:nvSpPr>
          <p:spPr>
            <a:xfrm>
              <a:off x="11877558" y="1322604"/>
              <a:ext cx="553085" cy="69215"/>
            </a:xfrm>
            <a:custGeom>
              <a:avLst/>
              <a:gdLst/>
              <a:ahLst/>
              <a:cxnLst/>
              <a:rect l="l" t="t" r="r" b="b"/>
              <a:pathLst>
                <a:path w="553084" h="69215">
                  <a:moveTo>
                    <a:pt x="518705" y="68689"/>
                  </a:moveTo>
                  <a:lnTo>
                    <a:pt x="34311" y="68689"/>
                  </a:lnTo>
                  <a:lnTo>
                    <a:pt x="21286" y="66164"/>
                  </a:lnTo>
                  <a:lnTo>
                    <a:pt x="10343" y="59093"/>
                  </a:lnTo>
                  <a:lnTo>
                    <a:pt x="2806" y="48234"/>
                  </a:lnTo>
                  <a:lnTo>
                    <a:pt x="0" y="34344"/>
                  </a:lnTo>
                  <a:lnTo>
                    <a:pt x="2806" y="20455"/>
                  </a:lnTo>
                  <a:lnTo>
                    <a:pt x="10343" y="9596"/>
                  </a:lnTo>
                  <a:lnTo>
                    <a:pt x="21286" y="2525"/>
                  </a:lnTo>
                  <a:lnTo>
                    <a:pt x="34311" y="0"/>
                  </a:lnTo>
                  <a:lnTo>
                    <a:pt x="518705" y="0"/>
                  </a:lnTo>
                  <a:lnTo>
                    <a:pt x="531729" y="2525"/>
                  </a:lnTo>
                  <a:lnTo>
                    <a:pt x="542672" y="9596"/>
                  </a:lnTo>
                  <a:lnTo>
                    <a:pt x="550209" y="20455"/>
                  </a:lnTo>
                  <a:lnTo>
                    <a:pt x="553016" y="34344"/>
                  </a:lnTo>
                  <a:lnTo>
                    <a:pt x="550209" y="48234"/>
                  </a:lnTo>
                  <a:lnTo>
                    <a:pt x="542672" y="59093"/>
                  </a:lnTo>
                  <a:lnTo>
                    <a:pt x="531729" y="66164"/>
                  </a:lnTo>
                  <a:lnTo>
                    <a:pt x="518705" y="68689"/>
                  </a:lnTo>
                  <a:close/>
                </a:path>
              </a:pathLst>
            </a:custGeom>
            <a:solidFill>
              <a:srgbClr val="545454"/>
            </a:solidFill>
          </p:spPr>
          <p:txBody>
            <a:bodyPr wrap="square" lIns="0" tIns="0" rIns="0" bIns="0" rtlCol="0"/>
            <a:lstStyle/>
            <a:p>
              <a:endParaRPr/>
            </a:p>
          </p:txBody>
        </p:sp>
        <p:pic>
          <p:nvPicPr>
            <p:cNvPr id="31" name="object 7">
              <a:extLst>
                <a:ext uri="{FF2B5EF4-FFF2-40B4-BE49-F238E27FC236}">
                  <a16:creationId xmlns:a16="http://schemas.microsoft.com/office/drawing/2014/main" id="{9CCD8A17-B504-43FA-AC09-3FE6D4D1ECDB}"/>
                </a:ext>
              </a:extLst>
            </p:cNvPr>
            <p:cNvPicPr/>
            <p:nvPr/>
          </p:nvPicPr>
          <p:blipFill>
            <a:blip r:embed="rId3" cstate="print"/>
            <a:stretch>
              <a:fillRect/>
            </a:stretch>
          </p:blipFill>
          <p:spPr>
            <a:xfrm>
              <a:off x="12606133" y="1306439"/>
              <a:ext cx="100985" cy="101018"/>
            </a:xfrm>
            <a:prstGeom prst="rect">
              <a:avLst/>
            </a:prstGeom>
          </p:spPr>
        </p:pic>
        <p:sp>
          <p:nvSpPr>
            <p:cNvPr id="32" name="object 8">
              <a:extLst>
                <a:ext uri="{FF2B5EF4-FFF2-40B4-BE49-F238E27FC236}">
                  <a16:creationId xmlns:a16="http://schemas.microsoft.com/office/drawing/2014/main" id="{EB310D34-6765-49F3-BD6C-15D8FD2F010B}"/>
                </a:ext>
              </a:extLst>
            </p:cNvPr>
            <p:cNvSpPr/>
            <p:nvPr/>
          </p:nvSpPr>
          <p:spPr>
            <a:xfrm>
              <a:off x="10095382" y="2098394"/>
              <a:ext cx="4164329" cy="1951989"/>
            </a:xfrm>
            <a:custGeom>
              <a:avLst/>
              <a:gdLst/>
              <a:ahLst/>
              <a:cxnLst/>
              <a:rect l="l" t="t" r="r" b="b"/>
              <a:pathLst>
                <a:path w="4164330" h="1951989">
                  <a:moveTo>
                    <a:pt x="44411" y="1337437"/>
                  </a:moveTo>
                  <a:lnTo>
                    <a:pt x="27254" y="1340967"/>
                  </a:lnTo>
                  <a:lnTo>
                    <a:pt x="13119" y="1350568"/>
                  </a:lnTo>
                  <a:lnTo>
                    <a:pt x="3530" y="1364716"/>
                  </a:lnTo>
                  <a:lnTo>
                    <a:pt x="0" y="1381887"/>
                  </a:lnTo>
                  <a:lnTo>
                    <a:pt x="0" y="1907159"/>
                  </a:lnTo>
                  <a:lnTo>
                    <a:pt x="3530" y="1924329"/>
                  </a:lnTo>
                  <a:lnTo>
                    <a:pt x="13119" y="1938477"/>
                  </a:lnTo>
                  <a:lnTo>
                    <a:pt x="27254" y="1948065"/>
                  </a:lnTo>
                  <a:lnTo>
                    <a:pt x="44411" y="1951609"/>
                  </a:lnTo>
                  <a:lnTo>
                    <a:pt x="44411" y="1337437"/>
                  </a:lnTo>
                  <a:close/>
                </a:path>
                <a:path w="4164330" h="1951989">
                  <a:moveTo>
                    <a:pt x="44411" y="591947"/>
                  </a:moveTo>
                  <a:lnTo>
                    <a:pt x="27254" y="595172"/>
                  </a:lnTo>
                  <a:lnTo>
                    <a:pt x="13119" y="604075"/>
                  </a:lnTo>
                  <a:lnTo>
                    <a:pt x="3530" y="617524"/>
                  </a:lnTo>
                  <a:lnTo>
                    <a:pt x="0" y="634377"/>
                  </a:lnTo>
                  <a:lnTo>
                    <a:pt x="0" y="1159649"/>
                  </a:lnTo>
                  <a:lnTo>
                    <a:pt x="3530" y="1176820"/>
                  </a:lnTo>
                  <a:lnTo>
                    <a:pt x="13119" y="1190967"/>
                  </a:lnTo>
                  <a:lnTo>
                    <a:pt x="27254" y="1200556"/>
                  </a:lnTo>
                  <a:lnTo>
                    <a:pt x="44411" y="1204099"/>
                  </a:lnTo>
                  <a:lnTo>
                    <a:pt x="44411" y="591947"/>
                  </a:lnTo>
                  <a:close/>
                </a:path>
                <a:path w="4164330" h="1951989">
                  <a:moveTo>
                    <a:pt x="44411" y="0"/>
                  </a:moveTo>
                  <a:lnTo>
                    <a:pt x="27254" y="3225"/>
                  </a:lnTo>
                  <a:lnTo>
                    <a:pt x="13119" y="12128"/>
                  </a:lnTo>
                  <a:lnTo>
                    <a:pt x="3530" y="25577"/>
                  </a:lnTo>
                  <a:lnTo>
                    <a:pt x="0" y="42430"/>
                  </a:lnTo>
                  <a:lnTo>
                    <a:pt x="0" y="294970"/>
                  </a:lnTo>
                  <a:lnTo>
                    <a:pt x="3530" y="312140"/>
                  </a:lnTo>
                  <a:lnTo>
                    <a:pt x="13119" y="326288"/>
                  </a:lnTo>
                  <a:lnTo>
                    <a:pt x="27254" y="335876"/>
                  </a:lnTo>
                  <a:lnTo>
                    <a:pt x="44411" y="339420"/>
                  </a:lnTo>
                  <a:lnTo>
                    <a:pt x="44411" y="0"/>
                  </a:lnTo>
                  <a:close/>
                </a:path>
                <a:path w="4164330" h="1951989">
                  <a:moveTo>
                    <a:pt x="4163771" y="838428"/>
                  </a:moveTo>
                  <a:lnTo>
                    <a:pt x="4160240" y="821258"/>
                  </a:lnTo>
                  <a:lnTo>
                    <a:pt x="4150652" y="807110"/>
                  </a:lnTo>
                  <a:lnTo>
                    <a:pt x="4136529" y="797509"/>
                  </a:lnTo>
                  <a:lnTo>
                    <a:pt x="4119372" y="793978"/>
                  </a:lnTo>
                  <a:lnTo>
                    <a:pt x="4119372" y="1777860"/>
                  </a:lnTo>
                  <a:lnTo>
                    <a:pt x="4136529" y="1774329"/>
                  </a:lnTo>
                  <a:lnTo>
                    <a:pt x="4150652" y="1764728"/>
                  </a:lnTo>
                  <a:lnTo>
                    <a:pt x="4160240" y="1750580"/>
                  </a:lnTo>
                  <a:lnTo>
                    <a:pt x="4163771" y="1733410"/>
                  </a:lnTo>
                  <a:lnTo>
                    <a:pt x="4163771" y="838428"/>
                  </a:lnTo>
                  <a:close/>
                </a:path>
              </a:pathLst>
            </a:custGeom>
            <a:solidFill>
              <a:srgbClr val="2E2E2E"/>
            </a:solidFill>
          </p:spPr>
          <p:txBody>
            <a:bodyPr wrap="square" lIns="0" tIns="0" rIns="0" bIns="0" rtlCol="0"/>
            <a:lstStyle/>
            <a:p>
              <a:endParaRPr/>
            </a:p>
          </p:txBody>
        </p:sp>
        <p:sp>
          <p:nvSpPr>
            <p:cNvPr id="33" name="object 9">
              <a:extLst>
                <a:ext uri="{FF2B5EF4-FFF2-40B4-BE49-F238E27FC236}">
                  <a16:creationId xmlns:a16="http://schemas.microsoft.com/office/drawing/2014/main" id="{7C16D1A8-D179-4157-9980-22F84FE1CB1F}"/>
                </a:ext>
              </a:extLst>
            </p:cNvPr>
            <p:cNvSpPr/>
            <p:nvPr/>
          </p:nvSpPr>
          <p:spPr>
            <a:xfrm>
              <a:off x="10139794" y="1007439"/>
              <a:ext cx="4075429" cy="8244840"/>
            </a:xfrm>
            <a:custGeom>
              <a:avLst/>
              <a:gdLst/>
              <a:ahLst/>
              <a:cxnLst/>
              <a:rect l="l" t="t" r="r" b="b"/>
              <a:pathLst>
                <a:path w="4075430" h="8244840">
                  <a:moveTo>
                    <a:pt x="3471490" y="8244796"/>
                  </a:moveTo>
                  <a:lnTo>
                    <a:pt x="603474" y="8244796"/>
                  </a:lnTo>
                  <a:lnTo>
                    <a:pt x="556347" y="8242977"/>
                  </a:lnTo>
                  <a:lnTo>
                    <a:pt x="510207" y="8237609"/>
                  </a:lnTo>
                  <a:lnTo>
                    <a:pt x="465187" y="8228828"/>
                  </a:lnTo>
                  <a:lnTo>
                    <a:pt x="421423" y="8216768"/>
                  </a:lnTo>
                  <a:lnTo>
                    <a:pt x="379048" y="8201564"/>
                  </a:lnTo>
                  <a:lnTo>
                    <a:pt x="338199" y="8183351"/>
                  </a:lnTo>
                  <a:lnTo>
                    <a:pt x="299008" y="8162264"/>
                  </a:lnTo>
                  <a:lnTo>
                    <a:pt x="261612" y="8138437"/>
                  </a:lnTo>
                  <a:lnTo>
                    <a:pt x="226144" y="8112005"/>
                  </a:lnTo>
                  <a:lnTo>
                    <a:pt x="192740" y="8083103"/>
                  </a:lnTo>
                  <a:lnTo>
                    <a:pt x="161534" y="8051867"/>
                  </a:lnTo>
                  <a:lnTo>
                    <a:pt x="132661" y="8018430"/>
                  </a:lnTo>
                  <a:lnTo>
                    <a:pt x="106255" y="7982927"/>
                  </a:lnTo>
                  <a:lnTo>
                    <a:pt x="82451" y="7945494"/>
                  </a:lnTo>
                  <a:lnTo>
                    <a:pt x="61384" y="7906265"/>
                  </a:lnTo>
                  <a:lnTo>
                    <a:pt x="43189" y="7865376"/>
                  </a:lnTo>
                  <a:lnTo>
                    <a:pt x="28000" y="7822959"/>
                  </a:lnTo>
                  <a:lnTo>
                    <a:pt x="15952" y="7779152"/>
                  </a:lnTo>
                  <a:lnTo>
                    <a:pt x="7179" y="7734088"/>
                  </a:lnTo>
                  <a:lnTo>
                    <a:pt x="1817" y="7687903"/>
                  </a:lnTo>
                  <a:lnTo>
                    <a:pt x="77" y="7642750"/>
                  </a:lnTo>
                  <a:lnTo>
                    <a:pt x="0" y="604066"/>
                  </a:lnTo>
                  <a:lnTo>
                    <a:pt x="756" y="573477"/>
                  </a:lnTo>
                  <a:lnTo>
                    <a:pt x="6811" y="512300"/>
                  </a:lnTo>
                  <a:lnTo>
                    <a:pt x="15168" y="468012"/>
                  </a:lnTo>
                  <a:lnTo>
                    <a:pt x="26238" y="424260"/>
                  </a:lnTo>
                  <a:lnTo>
                    <a:pt x="41879" y="382844"/>
                  </a:lnTo>
                  <a:lnTo>
                    <a:pt x="60549" y="341428"/>
                  </a:lnTo>
                  <a:lnTo>
                    <a:pt x="81268" y="303358"/>
                  </a:lnTo>
                  <a:lnTo>
                    <a:pt x="104195" y="266678"/>
                  </a:lnTo>
                  <a:lnTo>
                    <a:pt x="133902" y="224630"/>
                  </a:lnTo>
                  <a:lnTo>
                    <a:pt x="162536" y="191296"/>
                  </a:lnTo>
                  <a:lnTo>
                    <a:pt x="188207" y="166358"/>
                  </a:lnTo>
                  <a:lnTo>
                    <a:pt x="209399" y="146786"/>
                  </a:lnTo>
                  <a:lnTo>
                    <a:pt x="260066" y="107114"/>
                  </a:lnTo>
                  <a:lnTo>
                    <a:pt x="302903" y="80117"/>
                  </a:lnTo>
                  <a:lnTo>
                    <a:pt x="348248" y="56623"/>
                  </a:lnTo>
                  <a:lnTo>
                    <a:pt x="395840" y="36870"/>
                  </a:lnTo>
                  <a:lnTo>
                    <a:pt x="445419" y="21094"/>
                  </a:lnTo>
                  <a:lnTo>
                    <a:pt x="496724" y="9533"/>
                  </a:lnTo>
                  <a:lnTo>
                    <a:pt x="549496" y="2422"/>
                  </a:lnTo>
                  <a:lnTo>
                    <a:pt x="603474" y="0"/>
                  </a:lnTo>
                  <a:lnTo>
                    <a:pt x="3473508" y="0"/>
                  </a:lnTo>
                  <a:lnTo>
                    <a:pt x="3527403" y="2339"/>
                  </a:lnTo>
                  <a:lnTo>
                    <a:pt x="3579974" y="9249"/>
                  </a:lnTo>
                  <a:lnTo>
                    <a:pt x="3631031" y="20561"/>
                  </a:lnTo>
                  <a:lnTo>
                    <a:pt x="3680385" y="36112"/>
                  </a:lnTo>
                  <a:lnTo>
                    <a:pt x="3690769" y="40405"/>
                  </a:lnTo>
                  <a:lnTo>
                    <a:pt x="603474" y="40405"/>
                  </a:lnTo>
                  <a:lnTo>
                    <a:pt x="554912" y="42476"/>
                  </a:lnTo>
                  <a:lnTo>
                    <a:pt x="507492" y="48576"/>
                  </a:lnTo>
                  <a:lnTo>
                    <a:pt x="461384" y="58537"/>
                  </a:lnTo>
                  <a:lnTo>
                    <a:pt x="416757" y="72193"/>
                  </a:lnTo>
                  <a:lnTo>
                    <a:pt x="373781" y="89373"/>
                  </a:lnTo>
                  <a:lnTo>
                    <a:pt x="332626" y="109912"/>
                  </a:lnTo>
                  <a:lnTo>
                    <a:pt x="293460" y="133641"/>
                  </a:lnTo>
                  <a:lnTo>
                    <a:pt x="256453" y="160391"/>
                  </a:lnTo>
                  <a:lnTo>
                    <a:pt x="221775" y="189996"/>
                  </a:lnTo>
                  <a:lnTo>
                    <a:pt x="189596" y="222287"/>
                  </a:lnTo>
                  <a:lnTo>
                    <a:pt x="160084" y="257097"/>
                  </a:lnTo>
                  <a:lnTo>
                    <a:pt x="133409" y="294256"/>
                  </a:lnTo>
                  <a:lnTo>
                    <a:pt x="109741" y="333599"/>
                  </a:lnTo>
                  <a:lnTo>
                    <a:pt x="89249" y="374956"/>
                  </a:lnTo>
                  <a:lnTo>
                    <a:pt x="72103" y="418160"/>
                  </a:lnTo>
                  <a:lnTo>
                    <a:pt x="58473" y="463043"/>
                  </a:lnTo>
                  <a:lnTo>
                    <a:pt x="48526" y="509437"/>
                  </a:lnTo>
                  <a:lnTo>
                    <a:pt x="42434" y="557174"/>
                  </a:lnTo>
                  <a:lnTo>
                    <a:pt x="40451" y="604066"/>
                  </a:lnTo>
                  <a:lnTo>
                    <a:pt x="40366" y="7642750"/>
                  </a:lnTo>
                  <a:lnTo>
                    <a:pt x="42434" y="7691360"/>
                  </a:lnTo>
                  <a:lnTo>
                    <a:pt x="48526" y="7738826"/>
                  </a:lnTo>
                  <a:lnTo>
                    <a:pt x="58473" y="7784980"/>
                  </a:lnTo>
                  <a:lnTo>
                    <a:pt x="72103" y="7829650"/>
                  </a:lnTo>
                  <a:lnTo>
                    <a:pt x="89249" y="7872668"/>
                  </a:lnTo>
                  <a:lnTo>
                    <a:pt x="109741" y="7913864"/>
                  </a:lnTo>
                  <a:lnTo>
                    <a:pt x="133409" y="7953069"/>
                  </a:lnTo>
                  <a:lnTo>
                    <a:pt x="160084" y="7990111"/>
                  </a:lnTo>
                  <a:lnTo>
                    <a:pt x="189596" y="8024823"/>
                  </a:lnTo>
                  <a:lnTo>
                    <a:pt x="221775" y="8057035"/>
                  </a:lnTo>
                  <a:lnTo>
                    <a:pt x="256453" y="8086575"/>
                  </a:lnTo>
                  <a:lnTo>
                    <a:pt x="293460" y="8113276"/>
                  </a:lnTo>
                  <a:lnTo>
                    <a:pt x="332626" y="8136967"/>
                  </a:lnTo>
                  <a:lnTo>
                    <a:pt x="373781" y="8157479"/>
                  </a:lnTo>
                  <a:lnTo>
                    <a:pt x="416757" y="8174642"/>
                  </a:lnTo>
                  <a:lnTo>
                    <a:pt x="461384" y="8188286"/>
                  </a:lnTo>
                  <a:lnTo>
                    <a:pt x="507492" y="8198242"/>
                  </a:lnTo>
                  <a:lnTo>
                    <a:pt x="554912" y="8204340"/>
                  </a:lnTo>
                  <a:lnTo>
                    <a:pt x="603474" y="8206411"/>
                  </a:lnTo>
                  <a:lnTo>
                    <a:pt x="3682408" y="8206411"/>
                  </a:lnTo>
                  <a:lnTo>
                    <a:pt x="3653541" y="8216768"/>
                  </a:lnTo>
                  <a:lnTo>
                    <a:pt x="3609777" y="8228828"/>
                  </a:lnTo>
                  <a:lnTo>
                    <a:pt x="3564757" y="8237609"/>
                  </a:lnTo>
                  <a:lnTo>
                    <a:pt x="3518617" y="8242977"/>
                  </a:lnTo>
                  <a:lnTo>
                    <a:pt x="3471490" y="8244796"/>
                  </a:lnTo>
                  <a:close/>
                </a:path>
                <a:path w="4075430" h="8244840">
                  <a:moveTo>
                    <a:pt x="3682408" y="8206411"/>
                  </a:moveTo>
                  <a:lnTo>
                    <a:pt x="3471490" y="8206411"/>
                  </a:lnTo>
                  <a:lnTo>
                    <a:pt x="3520053" y="8204340"/>
                  </a:lnTo>
                  <a:lnTo>
                    <a:pt x="3567472" y="8198242"/>
                  </a:lnTo>
                  <a:lnTo>
                    <a:pt x="3613580" y="8188286"/>
                  </a:lnTo>
                  <a:lnTo>
                    <a:pt x="3658207" y="8174642"/>
                  </a:lnTo>
                  <a:lnTo>
                    <a:pt x="3701183" y="8157479"/>
                  </a:lnTo>
                  <a:lnTo>
                    <a:pt x="3742339" y="8136967"/>
                  </a:lnTo>
                  <a:lnTo>
                    <a:pt x="3781505" y="8113276"/>
                  </a:lnTo>
                  <a:lnTo>
                    <a:pt x="3818511" y="8086575"/>
                  </a:lnTo>
                  <a:lnTo>
                    <a:pt x="3853189" y="8057035"/>
                  </a:lnTo>
                  <a:lnTo>
                    <a:pt x="3885369" y="8024823"/>
                  </a:lnTo>
                  <a:lnTo>
                    <a:pt x="3914881" y="7990111"/>
                  </a:lnTo>
                  <a:lnTo>
                    <a:pt x="3941555" y="7953069"/>
                  </a:lnTo>
                  <a:lnTo>
                    <a:pt x="3965223" y="7913864"/>
                  </a:lnTo>
                  <a:lnTo>
                    <a:pt x="3985715" y="7872668"/>
                  </a:lnTo>
                  <a:lnTo>
                    <a:pt x="4002861" y="7829650"/>
                  </a:lnTo>
                  <a:lnTo>
                    <a:pt x="4016492" y="7784980"/>
                  </a:lnTo>
                  <a:lnTo>
                    <a:pt x="4026438" y="7738826"/>
                  </a:lnTo>
                  <a:lnTo>
                    <a:pt x="4032530" y="7691360"/>
                  </a:lnTo>
                  <a:lnTo>
                    <a:pt x="4034599" y="7642750"/>
                  </a:lnTo>
                  <a:lnTo>
                    <a:pt x="4034599" y="604066"/>
                  </a:lnTo>
                  <a:lnTo>
                    <a:pt x="4032530" y="555456"/>
                  </a:lnTo>
                  <a:lnTo>
                    <a:pt x="4026438" y="507990"/>
                  </a:lnTo>
                  <a:lnTo>
                    <a:pt x="4016492" y="461836"/>
                  </a:lnTo>
                  <a:lnTo>
                    <a:pt x="4002861" y="417166"/>
                  </a:lnTo>
                  <a:lnTo>
                    <a:pt x="3985715" y="374148"/>
                  </a:lnTo>
                  <a:lnTo>
                    <a:pt x="3965223" y="332952"/>
                  </a:lnTo>
                  <a:lnTo>
                    <a:pt x="3941555" y="293747"/>
                  </a:lnTo>
                  <a:lnTo>
                    <a:pt x="3914881" y="256705"/>
                  </a:lnTo>
                  <a:lnTo>
                    <a:pt x="3885369" y="221993"/>
                  </a:lnTo>
                  <a:lnTo>
                    <a:pt x="3853189" y="189781"/>
                  </a:lnTo>
                  <a:lnTo>
                    <a:pt x="3818511" y="160241"/>
                  </a:lnTo>
                  <a:lnTo>
                    <a:pt x="3781505" y="133540"/>
                  </a:lnTo>
                  <a:lnTo>
                    <a:pt x="3742339" y="109848"/>
                  </a:lnTo>
                  <a:lnTo>
                    <a:pt x="3701183" y="89337"/>
                  </a:lnTo>
                  <a:lnTo>
                    <a:pt x="3658207" y="72174"/>
                  </a:lnTo>
                  <a:lnTo>
                    <a:pt x="3613580" y="58530"/>
                  </a:lnTo>
                  <a:lnTo>
                    <a:pt x="3567472" y="48574"/>
                  </a:lnTo>
                  <a:lnTo>
                    <a:pt x="3520053" y="42476"/>
                  </a:lnTo>
                  <a:lnTo>
                    <a:pt x="3471490" y="40405"/>
                  </a:lnTo>
                  <a:lnTo>
                    <a:pt x="3690769" y="40405"/>
                  </a:lnTo>
                  <a:lnTo>
                    <a:pt x="3727847" y="55735"/>
                  </a:lnTo>
                  <a:lnTo>
                    <a:pt x="3773227" y="79264"/>
                  </a:lnTo>
                  <a:lnTo>
                    <a:pt x="3816337" y="106534"/>
                  </a:lnTo>
                  <a:lnTo>
                    <a:pt x="3856987" y="137379"/>
                  </a:lnTo>
                  <a:lnTo>
                    <a:pt x="3888775" y="165505"/>
                  </a:lnTo>
                  <a:lnTo>
                    <a:pt x="3928385" y="208342"/>
                  </a:lnTo>
                  <a:lnTo>
                    <a:pt x="3955884" y="242434"/>
                  </a:lnTo>
                  <a:lnTo>
                    <a:pt x="3980577" y="278799"/>
                  </a:lnTo>
                  <a:lnTo>
                    <a:pt x="4003062" y="315417"/>
                  </a:lnTo>
                  <a:lnTo>
                    <a:pt x="4025453" y="361473"/>
                  </a:lnTo>
                  <a:lnTo>
                    <a:pt x="4041978" y="403079"/>
                  </a:lnTo>
                  <a:lnTo>
                    <a:pt x="4056547" y="453554"/>
                  </a:lnTo>
                  <a:lnTo>
                    <a:pt x="4068153" y="512016"/>
                  </a:lnTo>
                  <a:lnTo>
                    <a:pt x="4074208" y="572625"/>
                  </a:lnTo>
                  <a:lnTo>
                    <a:pt x="4074965" y="604066"/>
                  </a:lnTo>
                  <a:lnTo>
                    <a:pt x="4074964" y="1884928"/>
                  </a:lnTo>
                  <a:lnTo>
                    <a:pt x="4074886" y="7642750"/>
                  </a:lnTo>
                  <a:lnTo>
                    <a:pt x="4073147" y="7687903"/>
                  </a:lnTo>
                  <a:lnTo>
                    <a:pt x="4067785" y="7734088"/>
                  </a:lnTo>
                  <a:lnTo>
                    <a:pt x="4059012" y="7779152"/>
                  </a:lnTo>
                  <a:lnTo>
                    <a:pt x="4046964" y="7822959"/>
                  </a:lnTo>
                  <a:lnTo>
                    <a:pt x="4031775" y="7865376"/>
                  </a:lnTo>
                  <a:lnTo>
                    <a:pt x="4013579" y="7906265"/>
                  </a:lnTo>
                  <a:lnTo>
                    <a:pt x="3992513" y="7945494"/>
                  </a:lnTo>
                  <a:lnTo>
                    <a:pt x="3968709" y="7982927"/>
                  </a:lnTo>
                  <a:lnTo>
                    <a:pt x="3942303" y="8018430"/>
                  </a:lnTo>
                  <a:lnTo>
                    <a:pt x="3913430" y="8051867"/>
                  </a:lnTo>
                  <a:lnTo>
                    <a:pt x="3882224" y="8083103"/>
                  </a:lnTo>
                  <a:lnTo>
                    <a:pt x="3848820" y="8112005"/>
                  </a:lnTo>
                  <a:lnTo>
                    <a:pt x="3813352" y="8138437"/>
                  </a:lnTo>
                  <a:lnTo>
                    <a:pt x="3775956" y="8162264"/>
                  </a:lnTo>
                  <a:lnTo>
                    <a:pt x="3736765" y="8183351"/>
                  </a:lnTo>
                  <a:lnTo>
                    <a:pt x="3695916" y="8201564"/>
                  </a:lnTo>
                  <a:lnTo>
                    <a:pt x="3682408" y="8206411"/>
                  </a:lnTo>
                  <a:close/>
                </a:path>
                <a:path w="4075430" h="8244840">
                  <a:moveTo>
                    <a:pt x="4074965" y="1884929"/>
                  </a:moveTo>
                  <a:close/>
                </a:path>
              </a:pathLst>
            </a:custGeom>
            <a:solidFill>
              <a:srgbClr val="545454"/>
            </a:solidFill>
          </p:spPr>
          <p:txBody>
            <a:bodyPr wrap="square" lIns="0" tIns="0" rIns="0" bIns="0" rtlCol="0"/>
            <a:lstStyle/>
            <a:p>
              <a:endParaRPr/>
            </a:p>
          </p:txBody>
        </p:sp>
      </p:grpSp>
      <p:grpSp>
        <p:nvGrpSpPr>
          <p:cNvPr id="34" name="object 10">
            <a:extLst>
              <a:ext uri="{FF2B5EF4-FFF2-40B4-BE49-F238E27FC236}">
                <a16:creationId xmlns:a16="http://schemas.microsoft.com/office/drawing/2014/main" id="{9199AF01-65E7-456D-88E7-E5F9E793CAD7}"/>
              </a:ext>
            </a:extLst>
          </p:cNvPr>
          <p:cNvGrpSpPr/>
          <p:nvPr/>
        </p:nvGrpSpPr>
        <p:grpSpPr>
          <a:xfrm>
            <a:off x="14399903" y="2954655"/>
            <a:ext cx="2953385" cy="5847715"/>
            <a:chOff x="14399903" y="2954655"/>
            <a:chExt cx="2953385" cy="5847715"/>
          </a:xfrm>
        </p:grpSpPr>
        <p:sp>
          <p:nvSpPr>
            <p:cNvPr id="35" name="object 11">
              <a:extLst>
                <a:ext uri="{FF2B5EF4-FFF2-40B4-BE49-F238E27FC236}">
                  <a16:creationId xmlns:a16="http://schemas.microsoft.com/office/drawing/2014/main" id="{1FF9E28C-C8A0-4128-8485-C116A698E162}"/>
                </a:ext>
              </a:extLst>
            </p:cNvPr>
            <p:cNvSpPr/>
            <p:nvPr/>
          </p:nvSpPr>
          <p:spPr>
            <a:xfrm>
              <a:off x="14460025" y="2983313"/>
              <a:ext cx="2833370" cy="5790565"/>
            </a:xfrm>
            <a:custGeom>
              <a:avLst/>
              <a:gdLst/>
              <a:ahLst/>
              <a:cxnLst/>
              <a:rect l="l" t="t" r="r" b="b"/>
              <a:pathLst>
                <a:path w="2833369" h="5790565">
                  <a:moveTo>
                    <a:pt x="2433511" y="5790274"/>
                  </a:moveTo>
                  <a:lnTo>
                    <a:pt x="399382" y="5790274"/>
                  </a:lnTo>
                  <a:lnTo>
                    <a:pt x="352828" y="5787582"/>
                  </a:lnTo>
                  <a:lnTo>
                    <a:pt x="307846" y="5779709"/>
                  </a:lnTo>
                  <a:lnTo>
                    <a:pt x="264736" y="5766954"/>
                  </a:lnTo>
                  <a:lnTo>
                    <a:pt x="223798" y="5749618"/>
                  </a:lnTo>
                  <a:lnTo>
                    <a:pt x="185333" y="5728003"/>
                  </a:lnTo>
                  <a:lnTo>
                    <a:pt x="149641" y="5702408"/>
                  </a:lnTo>
                  <a:lnTo>
                    <a:pt x="117023" y="5673136"/>
                  </a:lnTo>
                  <a:lnTo>
                    <a:pt x="87779" y="5640485"/>
                  </a:lnTo>
                  <a:lnTo>
                    <a:pt x="62209" y="5604758"/>
                  </a:lnTo>
                  <a:lnTo>
                    <a:pt x="40615" y="5566255"/>
                  </a:lnTo>
                  <a:lnTo>
                    <a:pt x="23296" y="5525277"/>
                  </a:lnTo>
                  <a:lnTo>
                    <a:pt x="10554" y="5482125"/>
                  </a:lnTo>
                  <a:lnTo>
                    <a:pt x="2688" y="5437099"/>
                  </a:lnTo>
                  <a:lnTo>
                    <a:pt x="0" y="5390500"/>
                  </a:lnTo>
                  <a:lnTo>
                    <a:pt x="0" y="399773"/>
                  </a:lnTo>
                  <a:lnTo>
                    <a:pt x="2688" y="353174"/>
                  </a:lnTo>
                  <a:lnTo>
                    <a:pt x="10554" y="308148"/>
                  </a:lnTo>
                  <a:lnTo>
                    <a:pt x="23297" y="264996"/>
                  </a:lnTo>
                  <a:lnTo>
                    <a:pt x="40615" y="224018"/>
                  </a:lnTo>
                  <a:lnTo>
                    <a:pt x="62209" y="185515"/>
                  </a:lnTo>
                  <a:lnTo>
                    <a:pt x="87779" y="149788"/>
                  </a:lnTo>
                  <a:lnTo>
                    <a:pt x="117023" y="117137"/>
                  </a:lnTo>
                  <a:lnTo>
                    <a:pt x="149641" y="87865"/>
                  </a:lnTo>
                  <a:lnTo>
                    <a:pt x="185333" y="62270"/>
                  </a:lnTo>
                  <a:lnTo>
                    <a:pt x="223798" y="40655"/>
                  </a:lnTo>
                  <a:lnTo>
                    <a:pt x="264736" y="23319"/>
                  </a:lnTo>
                  <a:lnTo>
                    <a:pt x="307847" y="10564"/>
                  </a:lnTo>
                  <a:lnTo>
                    <a:pt x="352830" y="2691"/>
                  </a:lnTo>
                  <a:lnTo>
                    <a:pt x="399382" y="0"/>
                  </a:lnTo>
                  <a:lnTo>
                    <a:pt x="2433512" y="0"/>
                  </a:lnTo>
                  <a:lnTo>
                    <a:pt x="2480065" y="2691"/>
                  </a:lnTo>
                  <a:lnTo>
                    <a:pt x="2525046" y="10564"/>
                  </a:lnTo>
                  <a:lnTo>
                    <a:pt x="2568157" y="23319"/>
                  </a:lnTo>
                  <a:lnTo>
                    <a:pt x="2609094" y="40655"/>
                  </a:lnTo>
                  <a:lnTo>
                    <a:pt x="2647560" y="62270"/>
                  </a:lnTo>
                  <a:lnTo>
                    <a:pt x="2683252" y="87865"/>
                  </a:lnTo>
                  <a:lnTo>
                    <a:pt x="2715870" y="117138"/>
                  </a:lnTo>
                  <a:lnTo>
                    <a:pt x="2743142" y="147587"/>
                  </a:lnTo>
                  <a:lnTo>
                    <a:pt x="385067" y="147587"/>
                  </a:lnTo>
                  <a:lnTo>
                    <a:pt x="337518" y="152397"/>
                  </a:lnTo>
                  <a:lnTo>
                    <a:pt x="293206" y="166192"/>
                  </a:lnTo>
                  <a:lnTo>
                    <a:pt x="253089" y="188012"/>
                  </a:lnTo>
                  <a:lnTo>
                    <a:pt x="218121" y="216902"/>
                  </a:lnTo>
                  <a:lnTo>
                    <a:pt x="189259" y="251904"/>
                  </a:lnTo>
                  <a:lnTo>
                    <a:pt x="167460" y="292061"/>
                  </a:lnTo>
                  <a:lnTo>
                    <a:pt x="153679" y="336416"/>
                  </a:lnTo>
                  <a:lnTo>
                    <a:pt x="148873" y="384012"/>
                  </a:lnTo>
                  <a:lnTo>
                    <a:pt x="148873" y="5413426"/>
                  </a:lnTo>
                  <a:lnTo>
                    <a:pt x="153679" y="5461022"/>
                  </a:lnTo>
                  <a:lnTo>
                    <a:pt x="167460" y="5505377"/>
                  </a:lnTo>
                  <a:lnTo>
                    <a:pt x="189259" y="5545534"/>
                  </a:lnTo>
                  <a:lnTo>
                    <a:pt x="218121" y="5580536"/>
                  </a:lnTo>
                  <a:lnTo>
                    <a:pt x="253089" y="5609426"/>
                  </a:lnTo>
                  <a:lnTo>
                    <a:pt x="293206" y="5631247"/>
                  </a:lnTo>
                  <a:lnTo>
                    <a:pt x="337518" y="5645041"/>
                  </a:lnTo>
                  <a:lnTo>
                    <a:pt x="385067" y="5649852"/>
                  </a:lnTo>
                  <a:lnTo>
                    <a:pt x="2736724" y="5649852"/>
                  </a:lnTo>
                  <a:lnTo>
                    <a:pt x="2715870" y="5673136"/>
                  </a:lnTo>
                  <a:lnTo>
                    <a:pt x="2683252" y="5702408"/>
                  </a:lnTo>
                  <a:lnTo>
                    <a:pt x="2647560" y="5728003"/>
                  </a:lnTo>
                  <a:lnTo>
                    <a:pt x="2609094" y="5749618"/>
                  </a:lnTo>
                  <a:lnTo>
                    <a:pt x="2568156" y="5766954"/>
                  </a:lnTo>
                  <a:lnTo>
                    <a:pt x="2525046" y="5779709"/>
                  </a:lnTo>
                  <a:lnTo>
                    <a:pt x="2480064" y="5787582"/>
                  </a:lnTo>
                  <a:lnTo>
                    <a:pt x="2433511" y="5790274"/>
                  </a:lnTo>
                  <a:close/>
                </a:path>
                <a:path w="2833369" h="5790565">
                  <a:moveTo>
                    <a:pt x="2009794" y="345324"/>
                  </a:moveTo>
                  <a:lnTo>
                    <a:pt x="825962" y="345324"/>
                  </a:lnTo>
                  <a:lnTo>
                    <a:pt x="784083" y="338481"/>
                  </a:lnTo>
                  <a:lnTo>
                    <a:pt x="747563" y="319464"/>
                  </a:lnTo>
                  <a:lnTo>
                    <a:pt x="718670" y="290542"/>
                  </a:lnTo>
                  <a:lnTo>
                    <a:pt x="699671" y="253987"/>
                  </a:lnTo>
                  <a:lnTo>
                    <a:pt x="692835" y="212066"/>
                  </a:lnTo>
                  <a:lnTo>
                    <a:pt x="692835" y="147587"/>
                  </a:lnTo>
                  <a:lnTo>
                    <a:pt x="2142921" y="147587"/>
                  </a:lnTo>
                  <a:lnTo>
                    <a:pt x="2142921" y="183408"/>
                  </a:lnTo>
                  <a:lnTo>
                    <a:pt x="1756422" y="183408"/>
                  </a:lnTo>
                  <a:lnTo>
                    <a:pt x="1742980" y="186185"/>
                  </a:lnTo>
                  <a:lnTo>
                    <a:pt x="1731550" y="193797"/>
                  </a:lnTo>
                  <a:lnTo>
                    <a:pt x="1730800" y="194871"/>
                  </a:lnTo>
                  <a:lnTo>
                    <a:pt x="1228207" y="194871"/>
                  </a:lnTo>
                  <a:lnTo>
                    <a:pt x="1218970" y="196663"/>
                  </a:lnTo>
                  <a:lnTo>
                    <a:pt x="1211208" y="201678"/>
                  </a:lnTo>
                  <a:lnTo>
                    <a:pt x="1205863" y="209379"/>
                  </a:lnTo>
                  <a:lnTo>
                    <a:pt x="1203872" y="219230"/>
                  </a:lnTo>
                  <a:lnTo>
                    <a:pt x="1205863" y="229081"/>
                  </a:lnTo>
                  <a:lnTo>
                    <a:pt x="1211208" y="236783"/>
                  </a:lnTo>
                  <a:lnTo>
                    <a:pt x="1218970" y="241798"/>
                  </a:lnTo>
                  <a:lnTo>
                    <a:pt x="1228207" y="243589"/>
                  </a:lnTo>
                  <a:lnTo>
                    <a:pt x="1730295" y="243589"/>
                  </a:lnTo>
                  <a:lnTo>
                    <a:pt x="1731013" y="244664"/>
                  </a:lnTo>
                  <a:lnTo>
                    <a:pt x="1742376" y="252276"/>
                  </a:lnTo>
                  <a:lnTo>
                    <a:pt x="1756422" y="255052"/>
                  </a:lnTo>
                  <a:lnTo>
                    <a:pt x="2135530" y="255052"/>
                  </a:lnTo>
                  <a:lnTo>
                    <a:pt x="2117086" y="290542"/>
                  </a:lnTo>
                  <a:lnTo>
                    <a:pt x="2088193" y="319464"/>
                  </a:lnTo>
                  <a:lnTo>
                    <a:pt x="2051673" y="338481"/>
                  </a:lnTo>
                  <a:lnTo>
                    <a:pt x="2009794" y="345324"/>
                  </a:lnTo>
                  <a:close/>
                </a:path>
                <a:path w="2833369" h="5790565">
                  <a:moveTo>
                    <a:pt x="2736724" y="5649852"/>
                  </a:moveTo>
                  <a:lnTo>
                    <a:pt x="2450689" y="5649852"/>
                  </a:lnTo>
                  <a:lnTo>
                    <a:pt x="2498238" y="5645041"/>
                  </a:lnTo>
                  <a:lnTo>
                    <a:pt x="2542549" y="5631247"/>
                  </a:lnTo>
                  <a:lnTo>
                    <a:pt x="2582667" y="5609426"/>
                  </a:lnTo>
                  <a:lnTo>
                    <a:pt x="2617635" y="5580536"/>
                  </a:lnTo>
                  <a:lnTo>
                    <a:pt x="2646496" y="5545534"/>
                  </a:lnTo>
                  <a:lnTo>
                    <a:pt x="2668296" y="5505377"/>
                  </a:lnTo>
                  <a:lnTo>
                    <a:pt x="2682076" y="5461022"/>
                  </a:lnTo>
                  <a:lnTo>
                    <a:pt x="2686882" y="5413426"/>
                  </a:lnTo>
                  <a:lnTo>
                    <a:pt x="2685451" y="5413426"/>
                  </a:lnTo>
                  <a:lnTo>
                    <a:pt x="2685451" y="384012"/>
                  </a:lnTo>
                  <a:lnTo>
                    <a:pt x="2680645" y="336416"/>
                  </a:lnTo>
                  <a:lnTo>
                    <a:pt x="2666864" y="292061"/>
                  </a:lnTo>
                  <a:lnTo>
                    <a:pt x="2645065" y="251904"/>
                  </a:lnTo>
                  <a:lnTo>
                    <a:pt x="2616203" y="216902"/>
                  </a:lnTo>
                  <a:lnTo>
                    <a:pt x="2581235" y="188012"/>
                  </a:lnTo>
                  <a:lnTo>
                    <a:pt x="2541118" y="166192"/>
                  </a:lnTo>
                  <a:lnTo>
                    <a:pt x="2496806" y="152397"/>
                  </a:lnTo>
                  <a:lnTo>
                    <a:pt x="2449257" y="147587"/>
                  </a:lnTo>
                  <a:lnTo>
                    <a:pt x="2743142" y="147587"/>
                  </a:lnTo>
                  <a:lnTo>
                    <a:pt x="2770683" y="185515"/>
                  </a:lnTo>
                  <a:lnTo>
                    <a:pt x="2792278" y="224018"/>
                  </a:lnTo>
                  <a:lnTo>
                    <a:pt x="2809596" y="264996"/>
                  </a:lnTo>
                  <a:lnTo>
                    <a:pt x="2822339" y="308148"/>
                  </a:lnTo>
                  <a:lnTo>
                    <a:pt x="2830204" y="353175"/>
                  </a:lnTo>
                  <a:lnTo>
                    <a:pt x="2832893" y="399773"/>
                  </a:lnTo>
                  <a:lnTo>
                    <a:pt x="2832893" y="5390500"/>
                  </a:lnTo>
                  <a:lnTo>
                    <a:pt x="2830204" y="5437099"/>
                  </a:lnTo>
                  <a:lnTo>
                    <a:pt x="2822338" y="5482125"/>
                  </a:lnTo>
                  <a:lnTo>
                    <a:pt x="2809596" y="5525277"/>
                  </a:lnTo>
                  <a:lnTo>
                    <a:pt x="2792277" y="5566255"/>
                  </a:lnTo>
                  <a:lnTo>
                    <a:pt x="2770683" y="5604758"/>
                  </a:lnTo>
                  <a:lnTo>
                    <a:pt x="2745114" y="5640485"/>
                  </a:lnTo>
                  <a:lnTo>
                    <a:pt x="2736724" y="5649852"/>
                  </a:lnTo>
                  <a:close/>
                </a:path>
                <a:path w="2833369" h="5790565">
                  <a:moveTo>
                    <a:pt x="2135530" y="255052"/>
                  </a:moveTo>
                  <a:lnTo>
                    <a:pt x="1756422" y="255052"/>
                  </a:lnTo>
                  <a:lnTo>
                    <a:pt x="1770469" y="252276"/>
                  </a:lnTo>
                  <a:lnTo>
                    <a:pt x="1781831" y="244664"/>
                  </a:lnTo>
                  <a:lnTo>
                    <a:pt x="1789436" y="233291"/>
                  </a:lnTo>
                  <a:lnTo>
                    <a:pt x="1792209" y="219230"/>
                  </a:lnTo>
                  <a:lnTo>
                    <a:pt x="1789436" y="205170"/>
                  </a:lnTo>
                  <a:lnTo>
                    <a:pt x="1781831" y="193797"/>
                  </a:lnTo>
                  <a:lnTo>
                    <a:pt x="1770468" y="186185"/>
                  </a:lnTo>
                  <a:lnTo>
                    <a:pt x="1756422" y="183408"/>
                  </a:lnTo>
                  <a:lnTo>
                    <a:pt x="2142921" y="183408"/>
                  </a:lnTo>
                  <a:lnTo>
                    <a:pt x="2142921" y="212066"/>
                  </a:lnTo>
                  <a:lnTo>
                    <a:pt x="2136084" y="253987"/>
                  </a:lnTo>
                  <a:lnTo>
                    <a:pt x="2135530" y="255052"/>
                  </a:lnTo>
                  <a:close/>
                </a:path>
                <a:path w="2833369" h="5790565">
                  <a:moveTo>
                    <a:pt x="1730295" y="243589"/>
                  </a:moveTo>
                  <a:lnTo>
                    <a:pt x="1571762" y="243589"/>
                  </a:lnTo>
                  <a:lnTo>
                    <a:pt x="1580999" y="241798"/>
                  </a:lnTo>
                  <a:lnTo>
                    <a:pt x="1588760" y="236783"/>
                  </a:lnTo>
                  <a:lnTo>
                    <a:pt x="1594106" y="229081"/>
                  </a:lnTo>
                  <a:lnTo>
                    <a:pt x="1596097" y="219230"/>
                  </a:lnTo>
                  <a:lnTo>
                    <a:pt x="1594106" y="209379"/>
                  </a:lnTo>
                  <a:lnTo>
                    <a:pt x="1588760" y="201678"/>
                  </a:lnTo>
                  <a:lnTo>
                    <a:pt x="1580999" y="196663"/>
                  </a:lnTo>
                  <a:lnTo>
                    <a:pt x="1571762" y="194871"/>
                  </a:lnTo>
                  <a:lnTo>
                    <a:pt x="1730800" y="194871"/>
                  </a:lnTo>
                  <a:lnTo>
                    <a:pt x="1723610" y="205170"/>
                  </a:lnTo>
                  <a:lnTo>
                    <a:pt x="1720635" y="219230"/>
                  </a:lnTo>
                  <a:lnTo>
                    <a:pt x="1723409" y="233291"/>
                  </a:lnTo>
                  <a:lnTo>
                    <a:pt x="1730295" y="243589"/>
                  </a:lnTo>
                  <a:close/>
                </a:path>
              </a:pathLst>
            </a:custGeom>
            <a:solidFill>
              <a:srgbClr val="000000"/>
            </a:solidFill>
          </p:spPr>
          <p:txBody>
            <a:bodyPr wrap="square" lIns="0" tIns="0" rIns="0" bIns="0" rtlCol="0"/>
            <a:lstStyle/>
            <a:p>
              <a:endParaRPr/>
            </a:p>
          </p:txBody>
        </p:sp>
        <p:pic>
          <p:nvPicPr>
            <p:cNvPr id="36" name="object 12">
              <a:extLst>
                <a:ext uri="{FF2B5EF4-FFF2-40B4-BE49-F238E27FC236}">
                  <a16:creationId xmlns:a16="http://schemas.microsoft.com/office/drawing/2014/main" id="{E7CC3142-C4B4-4719-B8AF-643FE3573630}"/>
                </a:ext>
              </a:extLst>
            </p:cNvPr>
            <p:cNvPicPr/>
            <p:nvPr/>
          </p:nvPicPr>
          <p:blipFill>
            <a:blip r:embed="rId4" cstate="print"/>
            <a:stretch>
              <a:fillRect/>
            </a:stretch>
          </p:blipFill>
          <p:spPr>
            <a:xfrm>
              <a:off x="14609183" y="3130986"/>
              <a:ext cx="2537443" cy="5504963"/>
            </a:xfrm>
            <a:prstGeom prst="rect">
              <a:avLst/>
            </a:prstGeom>
          </p:spPr>
        </p:pic>
        <p:sp>
          <p:nvSpPr>
            <p:cNvPr id="37" name="object 13">
              <a:extLst>
                <a:ext uri="{FF2B5EF4-FFF2-40B4-BE49-F238E27FC236}">
                  <a16:creationId xmlns:a16="http://schemas.microsoft.com/office/drawing/2014/main" id="{595C653E-DB82-4E2F-A521-7DCB09781492}"/>
                </a:ext>
              </a:extLst>
            </p:cNvPr>
            <p:cNvSpPr/>
            <p:nvPr/>
          </p:nvSpPr>
          <p:spPr>
            <a:xfrm>
              <a:off x="15663898" y="3178185"/>
              <a:ext cx="392430" cy="48895"/>
            </a:xfrm>
            <a:custGeom>
              <a:avLst/>
              <a:gdLst/>
              <a:ahLst/>
              <a:cxnLst/>
              <a:rect l="l" t="t" r="r" b="b"/>
              <a:pathLst>
                <a:path w="392430" h="48894">
                  <a:moveTo>
                    <a:pt x="367889" y="48717"/>
                  </a:moveTo>
                  <a:lnTo>
                    <a:pt x="24335" y="48717"/>
                  </a:lnTo>
                  <a:lnTo>
                    <a:pt x="15097" y="46926"/>
                  </a:lnTo>
                  <a:lnTo>
                    <a:pt x="7336" y="41911"/>
                  </a:lnTo>
                  <a:lnTo>
                    <a:pt x="1990" y="34210"/>
                  </a:lnTo>
                  <a:lnTo>
                    <a:pt x="0" y="24358"/>
                  </a:lnTo>
                  <a:lnTo>
                    <a:pt x="1990" y="14507"/>
                  </a:lnTo>
                  <a:lnTo>
                    <a:pt x="7336" y="6806"/>
                  </a:lnTo>
                  <a:lnTo>
                    <a:pt x="15097" y="1791"/>
                  </a:lnTo>
                  <a:lnTo>
                    <a:pt x="24335" y="0"/>
                  </a:lnTo>
                  <a:lnTo>
                    <a:pt x="367889" y="0"/>
                  </a:lnTo>
                  <a:lnTo>
                    <a:pt x="377127" y="1791"/>
                  </a:lnTo>
                  <a:lnTo>
                    <a:pt x="384888" y="6806"/>
                  </a:lnTo>
                  <a:lnTo>
                    <a:pt x="390234" y="14507"/>
                  </a:lnTo>
                  <a:lnTo>
                    <a:pt x="392224" y="24358"/>
                  </a:lnTo>
                  <a:lnTo>
                    <a:pt x="390234" y="34210"/>
                  </a:lnTo>
                  <a:lnTo>
                    <a:pt x="384888" y="41911"/>
                  </a:lnTo>
                  <a:lnTo>
                    <a:pt x="377127" y="46926"/>
                  </a:lnTo>
                  <a:lnTo>
                    <a:pt x="367889" y="48717"/>
                  </a:lnTo>
                  <a:close/>
                </a:path>
              </a:pathLst>
            </a:custGeom>
            <a:solidFill>
              <a:srgbClr val="606060"/>
            </a:solidFill>
          </p:spPr>
          <p:txBody>
            <a:bodyPr wrap="square" lIns="0" tIns="0" rIns="0" bIns="0" rtlCol="0"/>
            <a:lstStyle/>
            <a:p>
              <a:endParaRPr/>
            </a:p>
          </p:txBody>
        </p:sp>
        <p:pic>
          <p:nvPicPr>
            <p:cNvPr id="38" name="object 14">
              <a:extLst>
                <a:ext uri="{FF2B5EF4-FFF2-40B4-BE49-F238E27FC236}">
                  <a16:creationId xmlns:a16="http://schemas.microsoft.com/office/drawing/2014/main" id="{98C4EB3D-5D93-4C63-8856-950FC5097A5F}"/>
                </a:ext>
              </a:extLst>
            </p:cNvPr>
            <p:cNvPicPr/>
            <p:nvPr/>
          </p:nvPicPr>
          <p:blipFill>
            <a:blip r:embed="rId5" cstate="print"/>
            <a:stretch>
              <a:fillRect/>
            </a:stretch>
          </p:blipFill>
          <p:spPr>
            <a:xfrm>
              <a:off x="16180636" y="3166718"/>
              <a:ext cx="71623" cy="71650"/>
            </a:xfrm>
            <a:prstGeom prst="rect">
              <a:avLst/>
            </a:prstGeom>
          </p:spPr>
        </p:pic>
        <p:sp>
          <p:nvSpPr>
            <p:cNvPr id="39" name="object 15">
              <a:extLst>
                <a:ext uri="{FF2B5EF4-FFF2-40B4-BE49-F238E27FC236}">
                  <a16:creationId xmlns:a16="http://schemas.microsoft.com/office/drawing/2014/main" id="{0839FF11-2FA0-4570-9D46-B194E0ADF14D}"/>
                </a:ext>
              </a:extLst>
            </p:cNvPr>
            <p:cNvSpPr/>
            <p:nvPr/>
          </p:nvSpPr>
          <p:spPr>
            <a:xfrm>
              <a:off x="14399894" y="3728414"/>
              <a:ext cx="2953385" cy="1384300"/>
            </a:xfrm>
            <a:custGeom>
              <a:avLst/>
              <a:gdLst/>
              <a:ahLst/>
              <a:cxnLst/>
              <a:rect l="l" t="t" r="r" b="b"/>
              <a:pathLst>
                <a:path w="2953384" h="1384300">
                  <a:moveTo>
                    <a:pt x="31496" y="948575"/>
                  </a:moveTo>
                  <a:lnTo>
                    <a:pt x="19329" y="951077"/>
                  </a:lnTo>
                  <a:lnTo>
                    <a:pt x="9309" y="957884"/>
                  </a:lnTo>
                  <a:lnTo>
                    <a:pt x="2514" y="967917"/>
                  </a:lnTo>
                  <a:lnTo>
                    <a:pt x="0" y="980097"/>
                  </a:lnTo>
                  <a:lnTo>
                    <a:pt x="0" y="1352638"/>
                  </a:lnTo>
                  <a:lnTo>
                    <a:pt x="2514" y="1364818"/>
                  </a:lnTo>
                  <a:lnTo>
                    <a:pt x="9309" y="1374851"/>
                  </a:lnTo>
                  <a:lnTo>
                    <a:pt x="19329" y="1381658"/>
                  </a:lnTo>
                  <a:lnTo>
                    <a:pt x="31496" y="1384173"/>
                  </a:lnTo>
                  <a:lnTo>
                    <a:pt x="31496" y="948575"/>
                  </a:lnTo>
                  <a:close/>
                </a:path>
                <a:path w="2953384" h="1384300">
                  <a:moveTo>
                    <a:pt x="31496" y="419836"/>
                  </a:moveTo>
                  <a:lnTo>
                    <a:pt x="19329" y="422122"/>
                  </a:lnTo>
                  <a:lnTo>
                    <a:pt x="9309" y="428434"/>
                  </a:lnTo>
                  <a:lnTo>
                    <a:pt x="2514" y="437972"/>
                  </a:lnTo>
                  <a:lnTo>
                    <a:pt x="0" y="449922"/>
                  </a:lnTo>
                  <a:lnTo>
                    <a:pt x="0" y="822477"/>
                  </a:lnTo>
                  <a:lnTo>
                    <a:pt x="2514" y="834656"/>
                  </a:lnTo>
                  <a:lnTo>
                    <a:pt x="9309" y="844689"/>
                  </a:lnTo>
                  <a:lnTo>
                    <a:pt x="19329" y="851496"/>
                  </a:lnTo>
                  <a:lnTo>
                    <a:pt x="31496" y="853998"/>
                  </a:lnTo>
                  <a:lnTo>
                    <a:pt x="31496" y="419836"/>
                  </a:lnTo>
                  <a:close/>
                </a:path>
                <a:path w="2953384" h="1384300">
                  <a:moveTo>
                    <a:pt x="31496" y="0"/>
                  </a:moveTo>
                  <a:lnTo>
                    <a:pt x="19329" y="2286"/>
                  </a:lnTo>
                  <a:lnTo>
                    <a:pt x="9309" y="8597"/>
                  </a:lnTo>
                  <a:lnTo>
                    <a:pt x="2514" y="18135"/>
                  </a:lnTo>
                  <a:lnTo>
                    <a:pt x="0" y="30099"/>
                  </a:lnTo>
                  <a:lnTo>
                    <a:pt x="0" y="209207"/>
                  </a:lnTo>
                  <a:lnTo>
                    <a:pt x="2514" y="221386"/>
                  </a:lnTo>
                  <a:lnTo>
                    <a:pt x="9309" y="231419"/>
                  </a:lnTo>
                  <a:lnTo>
                    <a:pt x="19329" y="238213"/>
                  </a:lnTo>
                  <a:lnTo>
                    <a:pt x="31496" y="240728"/>
                  </a:lnTo>
                  <a:lnTo>
                    <a:pt x="31496" y="0"/>
                  </a:lnTo>
                  <a:close/>
                </a:path>
                <a:path w="2953384" h="1384300">
                  <a:moveTo>
                    <a:pt x="2953143" y="594652"/>
                  </a:moveTo>
                  <a:lnTo>
                    <a:pt x="2950641" y="582472"/>
                  </a:lnTo>
                  <a:lnTo>
                    <a:pt x="2943834" y="572439"/>
                  </a:lnTo>
                  <a:lnTo>
                    <a:pt x="2933814" y="565632"/>
                  </a:lnTo>
                  <a:lnTo>
                    <a:pt x="2921647" y="563130"/>
                  </a:lnTo>
                  <a:lnTo>
                    <a:pt x="2921647" y="1260944"/>
                  </a:lnTo>
                  <a:lnTo>
                    <a:pt x="2933814" y="1258430"/>
                  </a:lnTo>
                  <a:lnTo>
                    <a:pt x="2943834" y="1251623"/>
                  </a:lnTo>
                  <a:lnTo>
                    <a:pt x="2950641" y="1241590"/>
                  </a:lnTo>
                  <a:lnTo>
                    <a:pt x="2953143" y="1229410"/>
                  </a:lnTo>
                  <a:lnTo>
                    <a:pt x="2953143" y="594652"/>
                  </a:lnTo>
                  <a:close/>
                </a:path>
              </a:pathLst>
            </a:custGeom>
            <a:solidFill>
              <a:srgbClr val="B8B8B8"/>
            </a:solidFill>
          </p:spPr>
          <p:txBody>
            <a:bodyPr wrap="square" lIns="0" tIns="0" rIns="0" bIns="0" rtlCol="0"/>
            <a:lstStyle/>
            <a:p>
              <a:endParaRPr/>
            </a:p>
          </p:txBody>
        </p:sp>
        <p:sp>
          <p:nvSpPr>
            <p:cNvPr id="40" name="object 16">
              <a:extLst>
                <a:ext uri="{FF2B5EF4-FFF2-40B4-BE49-F238E27FC236}">
                  <a16:creationId xmlns:a16="http://schemas.microsoft.com/office/drawing/2014/main" id="{654A993B-1B25-42C6-B7FE-DDC970895740}"/>
                </a:ext>
              </a:extLst>
            </p:cNvPr>
            <p:cNvSpPr/>
            <p:nvPr/>
          </p:nvSpPr>
          <p:spPr>
            <a:xfrm>
              <a:off x="14431396" y="2954655"/>
              <a:ext cx="2890520" cy="5847715"/>
            </a:xfrm>
            <a:custGeom>
              <a:avLst/>
              <a:gdLst/>
              <a:ahLst/>
              <a:cxnLst/>
              <a:rect l="l" t="t" r="r" b="b"/>
              <a:pathLst>
                <a:path w="2890519" h="5847715">
                  <a:moveTo>
                    <a:pt x="2462141" y="5847589"/>
                  </a:moveTo>
                  <a:lnTo>
                    <a:pt x="428011" y="5847589"/>
                  </a:lnTo>
                  <a:lnTo>
                    <a:pt x="381408" y="5845072"/>
                  </a:lnTo>
                  <a:lnTo>
                    <a:pt x="336250" y="5837698"/>
                  </a:lnTo>
                  <a:lnTo>
                    <a:pt x="292800" y="5825729"/>
                  </a:lnTo>
                  <a:lnTo>
                    <a:pt x="251319" y="5809426"/>
                  </a:lnTo>
                  <a:lnTo>
                    <a:pt x="212070" y="5789053"/>
                  </a:lnTo>
                  <a:lnTo>
                    <a:pt x="175315" y="5764871"/>
                  </a:lnTo>
                  <a:lnTo>
                    <a:pt x="141317" y="5737144"/>
                  </a:lnTo>
                  <a:lnTo>
                    <a:pt x="110336" y="5706133"/>
                  </a:lnTo>
                  <a:lnTo>
                    <a:pt x="82636" y="5672101"/>
                  </a:lnTo>
                  <a:lnTo>
                    <a:pt x="58478" y="5635310"/>
                  </a:lnTo>
                  <a:lnTo>
                    <a:pt x="38125" y="5596023"/>
                  </a:lnTo>
                  <a:lnTo>
                    <a:pt x="21838" y="5554502"/>
                  </a:lnTo>
                  <a:lnTo>
                    <a:pt x="9880" y="5511009"/>
                  </a:lnTo>
                  <a:lnTo>
                    <a:pt x="2513" y="5465806"/>
                  </a:lnTo>
                  <a:lnTo>
                    <a:pt x="77" y="5420590"/>
                  </a:lnTo>
                  <a:lnTo>
                    <a:pt x="0" y="428431"/>
                  </a:lnTo>
                  <a:lnTo>
                    <a:pt x="536" y="406736"/>
                  </a:lnTo>
                  <a:lnTo>
                    <a:pt x="4867" y="363145"/>
                  </a:lnTo>
                  <a:lnTo>
                    <a:pt x="13062" y="321681"/>
                  </a:lnTo>
                  <a:lnTo>
                    <a:pt x="29703" y="271531"/>
                  </a:lnTo>
                  <a:lnTo>
                    <a:pt x="47484" y="233335"/>
                  </a:lnTo>
                  <a:lnTo>
                    <a:pt x="68375" y="197737"/>
                  </a:lnTo>
                  <a:lnTo>
                    <a:pt x="94969" y="159318"/>
                  </a:lnTo>
                  <a:lnTo>
                    <a:pt x="125970" y="124660"/>
                  </a:lnTo>
                  <a:lnTo>
                    <a:pt x="133485" y="117988"/>
                  </a:lnTo>
                  <a:lnTo>
                    <a:pt x="148515" y="104107"/>
                  </a:lnTo>
                  <a:lnTo>
                    <a:pt x="194385" y="69313"/>
                  </a:lnTo>
                  <a:lnTo>
                    <a:pt x="236087" y="45427"/>
                  </a:lnTo>
                  <a:lnTo>
                    <a:pt x="280748" y="26150"/>
                  </a:lnTo>
                  <a:lnTo>
                    <a:pt x="327914" y="11887"/>
                  </a:lnTo>
                  <a:lnTo>
                    <a:pt x="377147" y="3038"/>
                  </a:lnTo>
                  <a:lnTo>
                    <a:pt x="428011" y="0"/>
                  </a:lnTo>
                  <a:lnTo>
                    <a:pt x="2463572" y="0"/>
                  </a:lnTo>
                  <a:lnTo>
                    <a:pt x="2514336" y="2938"/>
                  </a:lnTo>
                  <a:lnTo>
                    <a:pt x="2563351" y="11569"/>
                  </a:lnTo>
                  <a:lnTo>
                    <a:pt x="2610298" y="25612"/>
                  </a:lnTo>
                  <a:lnTo>
                    <a:pt x="2617373" y="28657"/>
                  </a:lnTo>
                  <a:lnTo>
                    <a:pt x="428011" y="28657"/>
                  </a:lnTo>
                  <a:lnTo>
                    <a:pt x="381458" y="31349"/>
                  </a:lnTo>
                  <a:lnTo>
                    <a:pt x="336476" y="39226"/>
                  </a:lnTo>
                  <a:lnTo>
                    <a:pt x="293366" y="51991"/>
                  </a:lnTo>
                  <a:lnTo>
                    <a:pt x="252428" y="69346"/>
                  </a:lnTo>
                  <a:lnTo>
                    <a:pt x="213963" y="90993"/>
                  </a:lnTo>
                  <a:lnTo>
                    <a:pt x="178271" y="116635"/>
                  </a:lnTo>
                  <a:lnTo>
                    <a:pt x="145653" y="145974"/>
                  </a:lnTo>
                  <a:lnTo>
                    <a:pt x="116408" y="178713"/>
                  </a:lnTo>
                  <a:lnTo>
                    <a:pt x="90839" y="214553"/>
                  </a:lnTo>
                  <a:lnTo>
                    <a:pt x="69245" y="253198"/>
                  </a:lnTo>
                  <a:lnTo>
                    <a:pt x="51926" y="294349"/>
                  </a:lnTo>
                  <a:lnTo>
                    <a:pt x="39184" y="337708"/>
                  </a:lnTo>
                  <a:lnTo>
                    <a:pt x="31318" y="382979"/>
                  </a:lnTo>
                  <a:lnTo>
                    <a:pt x="28711" y="428431"/>
                  </a:lnTo>
                  <a:lnTo>
                    <a:pt x="28629" y="5420590"/>
                  </a:lnTo>
                  <a:lnTo>
                    <a:pt x="31318" y="5467189"/>
                  </a:lnTo>
                  <a:lnTo>
                    <a:pt x="39184" y="5512215"/>
                  </a:lnTo>
                  <a:lnTo>
                    <a:pt x="51926" y="5555368"/>
                  </a:lnTo>
                  <a:lnTo>
                    <a:pt x="69245" y="5596346"/>
                  </a:lnTo>
                  <a:lnTo>
                    <a:pt x="90839" y="5634849"/>
                  </a:lnTo>
                  <a:lnTo>
                    <a:pt x="116408" y="5670576"/>
                  </a:lnTo>
                  <a:lnTo>
                    <a:pt x="145653" y="5703226"/>
                  </a:lnTo>
                  <a:lnTo>
                    <a:pt x="178271" y="5732499"/>
                  </a:lnTo>
                  <a:lnTo>
                    <a:pt x="213963" y="5758093"/>
                  </a:lnTo>
                  <a:lnTo>
                    <a:pt x="252428" y="5779709"/>
                  </a:lnTo>
                  <a:lnTo>
                    <a:pt x="293366" y="5797044"/>
                  </a:lnTo>
                  <a:lnTo>
                    <a:pt x="336476" y="5809799"/>
                  </a:lnTo>
                  <a:lnTo>
                    <a:pt x="381458" y="5817673"/>
                  </a:lnTo>
                  <a:lnTo>
                    <a:pt x="428011" y="5820364"/>
                  </a:lnTo>
                  <a:lnTo>
                    <a:pt x="2611002" y="5820364"/>
                  </a:lnTo>
                  <a:lnTo>
                    <a:pt x="2597352" y="5825729"/>
                  </a:lnTo>
                  <a:lnTo>
                    <a:pt x="2553902" y="5837698"/>
                  </a:lnTo>
                  <a:lnTo>
                    <a:pt x="2508744" y="5845072"/>
                  </a:lnTo>
                  <a:lnTo>
                    <a:pt x="2462141" y="5847589"/>
                  </a:lnTo>
                  <a:close/>
                </a:path>
                <a:path w="2890519" h="5847715">
                  <a:moveTo>
                    <a:pt x="2611002" y="5820364"/>
                  </a:moveTo>
                  <a:lnTo>
                    <a:pt x="2462141" y="5820364"/>
                  </a:lnTo>
                  <a:lnTo>
                    <a:pt x="2508694" y="5817673"/>
                  </a:lnTo>
                  <a:lnTo>
                    <a:pt x="2553676" y="5809799"/>
                  </a:lnTo>
                  <a:lnTo>
                    <a:pt x="2596786" y="5797044"/>
                  </a:lnTo>
                  <a:lnTo>
                    <a:pt x="2637724" y="5779709"/>
                  </a:lnTo>
                  <a:lnTo>
                    <a:pt x="2676189" y="5758093"/>
                  </a:lnTo>
                  <a:lnTo>
                    <a:pt x="2711881" y="5732499"/>
                  </a:lnTo>
                  <a:lnTo>
                    <a:pt x="2744500" y="5703226"/>
                  </a:lnTo>
                  <a:lnTo>
                    <a:pt x="2773744" y="5670576"/>
                  </a:lnTo>
                  <a:lnTo>
                    <a:pt x="2799313" y="5634849"/>
                  </a:lnTo>
                  <a:lnTo>
                    <a:pt x="2820907" y="5596346"/>
                  </a:lnTo>
                  <a:lnTo>
                    <a:pt x="2838226" y="5555368"/>
                  </a:lnTo>
                  <a:lnTo>
                    <a:pt x="2850968" y="5512215"/>
                  </a:lnTo>
                  <a:lnTo>
                    <a:pt x="2858834" y="5467189"/>
                  </a:lnTo>
                  <a:lnTo>
                    <a:pt x="2861523" y="5420590"/>
                  </a:lnTo>
                  <a:lnTo>
                    <a:pt x="2861523" y="428431"/>
                  </a:lnTo>
                  <a:lnTo>
                    <a:pt x="2858834" y="381832"/>
                  </a:lnTo>
                  <a:lnTo>
                    <a:pt x="2850968" y="336806"/>
                  </a:lnTo>
                  <a:lnTo>
                    <a:pt x="2838226" y="293654"/>
                  </a:lnTo>
                  <a:lnTo>
                    <a:pt x="2820907" y="252675"/>
                  </a:lnTo>
                  <a:lnTo>
                    <a:pt x="2799313" y="214172"/>
                  </a:lnTo>
                  <a:lnTo>
                    <a:pt x="2773744" y="178445"/>
                  </a:lnTo>
                  <a:lnTo>
                    <a:pt x="2744500" y="145795"/>
                  </a:lnTo>
                  <a:lnTo>
                    <a:pt x="2711881" y="116522"/>
                  </a:lnTo>
                  <a:lnTo>
                    <a:pt x="2676189" y="90928"/>
                  </a:lnTo>
                  <a:lnTo>
                    <a:pt x="2637724" y="69313"/>
                  </a:lnTo>
                  <a:lnTo>
                    <a:pt x="2596786" y="51977"/>
                  </a:lnTo>
                  <a:lnTo>
                    <a:pt x="2553676" y="39222"/>
                  </a:lnTo>
                  <a:lnTo>
                    <a:pt x="2508694" y="31348"/>
                  </a:lnTo>
                  <a:lnTo>
                    <a:pt x="2462141" y="28657"/>
                  </a:lnTo>
                  <a:lnTo>
                    <a:pt x="2617373" y="28657"/>
                  </a:lnTo>
                  <a:lnTo>
                    <a:pt x="2654860" y="44790"/>
                  </a:lnTo>
                  <a:lnTo>
                    <a:pt x="2696717" y="68824"/>
                  </a:lnTo>
                  <a:lnTo>
                    <a:pt x="2735553" y="97435"/>
                  </a:lnTo>
                  <a:lnTo>
                    <a:pt x="2765614" y="124660"/>
                  </a:lnTo>
                  <a:lnTo>
                    <a:pt x="2796010" y="159520"/>
                  </a:lnTo>
                  <a:lnTo>
                    <a:pt x="2823208" y="197737"/>
                  </a:lnTo>
                  <a:lnTo>
                    <a:pt x="2844099" y="232731"/>
                  </a:lnTo>
                  <a:lnTo>
                    <a:pt x="2861165" y="270993"/>
                  </a:lnTo>
                  <a:lnTo>
                    <a:pt x="2874518" y="311427"/>
                  </a:lnTo>
                  <a:lnTo>
                    <a:pt x="2885347" y="363347"/>
                  </a:lnTo>
                  <a:lnTo>
                    <a:pt x="2889616" y="406132"/>
                  </a:lnTo>
                  <a:lnTo>
                    <a:pt x="2890152" y="428431"/>
                  </a:lnTo>
                  <a:lnTo>
                    <a:pt x="2890152" y="1336878"/>
                  </a:lnTo>
                  <a:lnTo>
                    <a:pt x="2890075" y="5420590"/>
                  </a:lnTo>
                  <a:lnTo>
                    <a:pt x="2887638" y="5465806"/>
                  </a:lnTo>
                  <a:lnTo>
                    <a:pt x="2880271" y="5511009"/>
                  </a:lnTo>
                  <a:lnTo>
                    <a:pt x="2868314" y="5554502"/>
                  </a:lnTo>
                  <a:lnTo>
                    <a:pt x="2852027" y="5596023"/>
                  </a:lnTo>
                  <a:lnTo>
                    <a:pt x="2831674" y="5635310"/>
                  </a:lnTo>
                  <a:lnTo>
                    <a:pt x="2807516" y="5672101"/>
                  </a:lnTo>
                  <a:lnTo>
                    <a:pt x="2779816" y="5706133"/>
                  </a:lnTo>
                  <a:lnTo>
                    <a:pt x="2748835" y="5737144"/>
                  </a:lnTo>
                  <a:lnTo>
                    <a:pt x="2714836" y="5764871"/>
                  </a:lnTo>
                  <a:lnTo>
                    <a:pt x="2678082" y="5789053"/>
                  </a:lnTo>
                  <a:lnTo>
                    <a:pt x="2638833" y="5809426"/>
                  </a:lnTo>
                  <a:lnTo>
                    <a:pt x="2611002" y="5820364"/>
                  </a:lnTo>
                  <a:close/>
                </a:path>
                <a:path w="2890519" h="5847715">
                  <a:moveTo>
                    <a:pt x="2890152" y="1336878"/>
                  </a:moveTo>
                  <a:close/>
                </a:path>
              </a:pathLst>
            </a:custGeom>
            <a:solidFill>
              <a:srgbClr val="E8E8E8"/>
            </a:solidFill>
          </p:spPr>
          <p:txBody>
            <a:bodyPr wrap="square" lIns="0" tIns="0" rIns="0" bIns="0" rtlCol="0"/>
            <a:lstStyle/>
            <a:p>
              <a:endParaRPr/>
            </a:p>
          </p:txBody>
        </p:sp>
      </p:grpSp>
      <p:pic>
        <p:nvPicPr>
          <p:cNvPr id="21" name="Picture 6">
            <a:extLst>
              <a:ext uri="{FF2B5EF4-FFF2-40B4-BE49-F238E27FC236}">
                <a16:creationId xmlns:a16="http://schemas.microsoft.com/office/drawing/2014/main" id="{851836AF-B39C-4F02-AFFB-0D441A5333DC}"/>
              </a:ext>
            </a:extLst>
          </p:cNvPr>
          <p:cNvPicPr>
            <a:picLocks noChangeAspect="1"/>
          </p:cNvPicPr>
          <p:nvPr/>
        </p:nvPicPr>
        <p:blipFill>
          <a:blip r:embed="rId6"/>
          <a:srcRect l="3272" r="70162"/>
          <a:stretch>
            <a:fillRect/>
          </a:stretch>
        </p:blipFill>
        <p:spPr>
          <a:xfrm>
            <a:off x="-59495" y="11351"/>
            <a:ext cx="1257902" cy="12193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192814"/>
            <a:ext cx="10431240" cy="2707462"/>
            <a:chOff x="0" y="0"/>
            <a:chExt cx="13908320" cy="3609950"/>
          </a:xfrm>
        </p:grpSpPr>
        <p:sp>
          <p:nvSpPr>
            <p:cNvPr id="3" name="TextBox 3"/>
            <p:cNvSpPr txBox="1"/>
            <p:nvPr/>
          </p:nvSpPr>
          <p:spPr>
            <a:xfrm>
              <a:off x="0" y="1178515"/>
              <a:ext cx="13908320" cy="2431435"/>
            </a:xfrm>
            <a:prstGeom prst="rect">
              <a:avLst/>
            </a:prstGeom>
          </p:spPr>
          <p:txBody>
            <a:bodyPr lIns="0" tIns="0" rIns="0" bIns="0" rtlCol="0" anchor="t">
              <a:spAutoFit/>
            </a:bodyPr>
            <a:lstStyle/>
            <a:p>
              <a:pPr>
                <a:lnSpc>
                  <a:spcPts val="3599"/>
                </a:lnSpc>
              </a:pPr>
              <a:r>
                <a:rPr lang="en-US" sz="2400" dirty="0">
                  <a:solidFill>
                    <a:srgbClr val="1E1F1B"/>
                  </a:solidFill>
                  <a:latin typeface="Nunito"/>
                </a:rPr>
                <a:t>Other browsers gives much more smooth experiences than Um Browser, but the smooth experience comes with the cost of personal data and more RAM usage. People need a lighter web browser, rich with features, that comes with privacy controls; And all this is provided by Um Browser.</a:t>
              </a:r>
            </a:p>
          </p:txBody>
        </p:sp>
        <p:sp>
          <p:nvSpPr>
            <p:cNvPr id="4" name="TextBox 4"/>
            <p:cNvSpPr txBox="1"/>
            <p:nvPr/>
          </p:nvSpPr>
          <p:spPr>
            <a:xfrm>
              <a:off x="0" y="0"/>
              <a:ext cx="13908320" cy="649902"/>
            </a:xfrm>
            <a:prstGeom prst="rect">
              <a:avLst/>
            </a:prstGeom>
          </p:spPr>
          <p:txBody>
            <a:bodyPr lIns="0" tIns="0" rIns="0" bIns="0" rtlCol="0" anchor="t">
              <a:spAutoFit/>
            </a:bodyPr>
            <a:lstStyle/>
            <a:p>
              <a:pPr>
                <a:lnSpc>
                  <a:spcPts val="3840"/>
                </a:lnSpc>
              </a:pPr>
              <a:r>
                <a:rPr lang="en-US" sz="3200" dirty="0">
                  <a:solidFill>
                    <a:srgbClr val="000000"/>
                  </a:solidFill>
                  <a:latin typeface="Nunito Sans Bold"/>
                </a:rPr>
                <a:t>Reason to use our browser</a:t>
              </a:r>
            </a:p>
          </p:txBody>
        </p:sp>
      </p:grpSp>
      <p:sp>
        <p:nvSpPr>
          <p:cNvPr id="6" name="TextBox 6"/>
          <p:cNvSpPr txBox="1"/>
          <p:nvPr/>
        </p:nvSpPr>
        <p:spPr>
          <a:xfrm>
            <a:off x="1028700" y="1263544"/>
            <a:ext cx="14211300" cy="1221425"/>
          </a:xfrm>
          <a:prstGeom prst="rect">
            <a:avLst/>
          </a:prstGeom>
        </p:spPr>
        <p:txBody>
          <a:bodyPr wrap="square" lIns="0" tIns="0" rIns="0" bIns="0" rtlCol="0" anchor="t">
            <a:spAutoFit/>
          </a:bodyPr>
          <a:lstStyle/>
          <a:p>
            <a:pPr>
              <a:lnSpc>
                <a:spcPts val="9349"/>
              </a:lnSpc>
            </a:pPr>
            <a:r>
              <a:rPr lang="en-US" sz="8499" spc="-84" dirty="0">
                <a:solidFill>
                  <a:srgbClr val="FF5D00"/>
                </a:solidFill>
                <a:latin typeface="Nunito Bold"/>
              </a:rPr>
              <a:t>Why UM Browser?</a:t>
            </a:r>
          </a:p>
        </p:txBody>
      </p:sp>
      <p:pic>
        <p:nvPicPr>
          <p:cNvPr id="8" name="Picture 6">
            <a:extLst>
              <a:ext uri="{FF2B5EF4-FFF2-40B4-BE49-F238E27FC236}">
                <a16:creationId xmlns:a16="http://schemas.microsoft.com/office/drawing/2014/main" id="{75A27067-4ED1-4DE7-AE6A-D8A00AA6B1CA}"/>
              </a:ext>
            </a:extLst>
          </p:cNvPr>
          <p:cNvPicPr>
            <a:picLocks noChangeAspect="1"/>
          </p:cNvPicPr>
          <p:nvPr/>
        </p:nvPicPr>
        <p:blipFill>
          <a:blip r:embed="rId2"/>
          <a:srcRect l="3272" r="70162"/>
          <a:stretch>
            <a:fillRect/>
          </a:stretch>
        </p:blipFill>
        <p:spPr>
          <a:xfrm>
            <a:off x="-76200" y="0"/>
            <a:ext cx="1257902" cy="1219305"/>
          </a:xfrm>
          <a:prstGeom prst="rect">
            <a:avLst/>
          </a:prstGeom>
        </p:spPr>
      </p:pic>
      <p:pic>
        <p:nvPicPr>
          <p:cNvPr id="9" name="Graphic 8" descr="Splash">
            <a:extLst>
              <a:ext uri="{FF2B5EF4-FFF2-40B4-BE49-F238E27FC236}">
                <a16:creationId xmlns:a16="http://schemas.microsoft.com/office/drawing/2014/main" id="{B7B96F77-A95A-441E-AC28-70F4AE8D87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1118" y="4762500"/>
            <a:ext cx="6539346" cy="4876800"/>
          </a:xfrm>
          <a:prstGeom prst="rect">
            <a:avLst/>
          </a:prstGeom>
        </p:spPr>
      </p:pic>
    </p:spTree>
    <p:extLst>
      <p:ext uri="{BB962C8B-B14F-4D97-AF65-F5344CB8AC3E}">
        <p14:creationId xmlns:p14="http://schemas.microsoft.com/office/powerpoint/2010/main" val="3396776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192814"/>
            <a:ext cx="10431240" cy="4554122"/>
            <a:chOff x="0" y="0"/>
            <a:chExt cx="13908320" cy="6072164"/>
          </a:xfrm>
        </p:grpSpPr>
        <p:sp>
          <p:nvSpPr>
            <p:cNvPr id="3" name="TextBox 3"/>
            <p:cNvSpPr txBox="1"/>
            <p:nvPr/>
          </p:nvSpPr>
          <p:spPr>
            <a:xfrm>
              <a:off x="0" y="1178515"/>
              <a:ext cx="13908320" cy="4893649"/>
            </a:xfrm>
            <a:prstGeom prst="rect">
              <a:avLst/>
            </a:prstGeom>
          </p:spPr>
          <p:txBody>
            <a:bodyPr lIns="0" tIns="0" rIns="0" bIns="0" rtlCol="0" anchor="t">
              <a:spAutoFit/>
            </a:bodyPr>
            <a:lstStyle/>
            <a:p>
              <a:pPr>
                <a:lnSpc>
                  <a:spcPts val="3599"/>
                </a:lnSpc>
              </a:pPr>
              <a:r>
                <a:rPr lang="en-US" sz="2400" dirty="0">
                  <a:solidFill>
                    <a:srgbClr val="1E1F1B"/>
                  </a:solidFill>
                  <a:latin typeface="Nunito"/>
                </a:rPr>
                <a:t>The success of the Web has turned the browser into a central application area for the user, and you can spend most of your day working with applications in the browser, reading mail, shopping, searching your own disk drive</a:t>
              </a:r>
              <a:r>
                <a:rPr lang="en-US" sz="2400" b="0" i="0" dirty="0">
                  <a:solidFill>
                    <a:srgbClr val="000000"/>
                  </a:solidFill>
                  <a:effectLst/>
                  <a:latin typeface="Arial" panose="020B0604020202020204" pitchFamily="34" charset="0"/>
                </a:rPr>
                <a:t>. </a:t>
              </a:r>
            </a:p>
            <a:p>
              <a:pPr>
                <a:lnSpc>
                  <a:spcPts val="3599"/>
                </a:lnSpc>
              </a:pPr>
              <a:r>
                <a:rPr lang="en-US" sz="2400" dirty="0">
                  <a:solidFill>
                    <a:srgbClr val="1E1F1B"/>
                  </a:solidFill>
                  <a:latin typeface="Nunito"/>
                </a:rPr>
                <a:t>In the future, users can use the Browser to surf the internet without being getting tracked. Privacy in browser is utmost important.</a:t>
              </a:r>
            </a:p>
            <a:p>
              <a:pPr marL="0" lvl="0" indent="0">
                <a:lnSpc>
                  <a:spcPts val="3600"/>
                </a:lnSpc>
              </a:pPr>
              <a:r>
                <a:rPr lang="en-US" sz="2399" dirty="0">
                  <a:solidFill>
                    <a:srgbClr val="1E1F1B"/>
                  </a:solidFill>
                  <a:latin typeface="Nunito"/>
                </a:rPr>
                <a:t>UM Browser also has an apps integration feature, that can provide quick access to other popular internet services.</a:t>
              </a:r>
            </a:p>
          </p:txBody>
        </p:sp>
        <p:sp>
          <p:nvSpPr>
            <p:cNvPr id="4" name="TextBox 4"/>
            <p:cNvSpPr txBox="1"/>
            <p:nvPr/>
          </p:nvSpPr>
          <p:spPr>
            <a:xfrm>
              <a:off x="0" y="0"/>
              <a:ext cx="13908320" cy="649902"/>
            </a:xfrm>
            <a:prstGeom prst="rect">
              <a:avLst/>
            </a:prstGeom>
          </p:spPr>
          <p:txBody>
            <a:bodyPr lIns="0" tIns="0" rIns="0" bIns="0" rtlCol="0" anchor="t">
              <a:spAutoFit/>
            </a:bodyPr>
            <a:lstStyle/>
            <a:p>
              <a:pPr>
                <a:lnSpc>
                  <a:spcPts val="3840"/>
                </a:lnSpc>
              </a:pPr>
              <a:r>
                <a:rPr lang="en-US" sz="3200">
                  <a:solidFill>
                    <a:srgbClr val="000000"/>
                  </a:solidFill>
                  <a:latin typeface="Nunito Sans Bold"/>
                </a:rPr>
                <a:t>Here is the Future Scope of our Project</a:t>
              </a:r>
            </a:p>
          </p:txBody>
        </p:sp>
      </p:grpSp>
      <p:sp>
        <p:nvSpPr>
          <p:cNvPr id="6" name="TextBox 6"/>
          <p:cNvSpPr txBox="1"/>
          <p:nvPr/>
        </p:nvSpPr>
        <p:spPr>
          <a:xfrm>
            <a:off x="1028700" y="1263544"/>
            <a:ext cx="6795645" cy="1203325"/>
          </a:xfrm>
          <a:prstGeom prst="rect">
            <a:avLst/>
          </a:prstGeom>
        </p:spPr>
        <p:txBody>
          <a:bodyPr lIns="0" tIns="0" rIns="0" bIns="0" rtlCol="0" anchor="t">
            <a:spAutoFit/>
          </a:bodyPr>
          <a:lstStyle/>
          <a:p>
            <a:pPr>
              <a:lnSpc>
                <a:spcPts val="9349"/>
              </a:lnSpc>
            </a:pPr>
            <a:r>
              <a:rPr lang="en-US" sz="8499" spc="-84">
                <a:solidFill>
                  <a:srgbClr val="FF5D00"/>
                </a:solidFill>
                <a:latin typeface="Nunito Bold"/>
              </a:rPr>
              <a:t>Future Scope</a:t>
            </a:r>
          </a:p>
        </p:txBody>
      </p:sp>
      <p:sp>
        <p:nvSpPr>
          <p:cNvPr id="7" name="object 3">
            <a:extLst>
              <a:ext uri="{FF2B5EF4-FFF2-40B4-BE49-F238E27FC236}">
                <a16:creationId xmlns:a16="http://schemas.microsoft.com/office/drawing/2014/main" id="{FEC1E632-42AC-4A9D-9AEE-0CFBE0751389}"/>
              </a:ext>
            </a:extLst>
          </p:cNvPr>
          <p:cNvSpPr/>
          <p:nvPr/>
        </p:nvSpPr>
        <p:spPr>
          <a:xfrm>
            <a:off x="13144487" y="2569209"/>
            <a:ext cx="4114800" cy="4102100"/>
          </a:xfrm>
          <a:custGeom>
            <a:avLst/>
            <a:gdLst/>
            <a:ahLst/>
            <a:cxnLst/>
            <a:rect l="l" t="t" r="r" b="b"/>
            <a:pathLst>
              <a:path w="4114800" h="4102100">
                <a:moveTo>
                  <a:pt x="2511742" y="2057400"/>
                </a:moveTo>
                <a:lnTo>
                  <a:pt x="2509393" y="2011006"/>
                </a:lnTo>
                <a:lnTo>
                  <a:pt x="2502497" y="1965947"/>
                </a:lnTo>
                <a:lnTo>
                  <a:pt x="2491282" y="1922437"/>
                </a:lnTo>
                <a:lnTo>
                  <a:pt x="2475992" y="1880717"/>
                </a:lnTo>
                <a:lnTo>
                  <a:pt x="2456827" y="1841004"/>
                </a:lnTo>
                <a:lnTo>
                  <a:pt x="2434044" y="1803539"/>
                </a:lnTo>
                <a:lnTo>
                  <a:pt x="2407869" y="1768563"/>
                </a:lnTo>
                <a:lnTo>
                  <a:pt x="2382101" y="1740217"/>
                </a:lnTo>
                <a:lnTo>
                  <a:pt x="2374582" y="1732711"/>
                </a:lnTo>
                <a:lnTo>
                  <a:pt x="2374582" y="2057400"/>
                </a:lnTo>
                <a:lnTo>
                  <a:pt x="2371140" y="2104199"/>
                </a:lnTo>
                <a:lnTo>
                  <a:pt x="2361146" y="2148840"/>
                </a:lnTo>
                <a:lnTo>
                  <a:pt x="2345067" y="2190991"/>
                </a:lnTo>
                <a:lnTo>
                  <a:pt x="2323414" y="2229980"/>
                </a:lnTo>
                <a:lnTo>
                  <a:pt x="2296693" y="2265375"/>
                </a:lnTo>
                <a:lnTo>
                  <a:pt x="2265388" y="2296680"/>
                </a:lnTo>
                <a:lnTo>
                  <a:pt x="2229993" y="2323401"/>
                </a:lnTo>
                <a:lnTo>
                  <a:pt x="2191004" y="2345055"/>
                </a:lnTo>
                <a:lnTo>
                  <a:pt x="2148903" y="2361120"/>
                </a:lnTo>
                <a:lnTo>
                  <a:pt x="2104212" y="2371128"/>
                </a:lnTo>
                <a:lnTo>
                  <a:pt x="2057400" y="2374582"/>
                </a:lnTo>
                <a:lnTo>
                  <a:pt x="2010600" y="2371128"/>
                </a:lnTo>
                <a:lnTo>
                  <a:pt x="1965896" y="2361120"/>
                </a:lnTo>
                <a:lnTo>
                  <a:pt x="1923808" y="2345055"/>
                </a:lnTo>
                <a:lnTo>
                  <a:pt x="1884819" y="2323401"/>
                </a:lnTo>
                <a:lnTo>
                  <a:pt x="1849424" y="2296680"/>
                </a:lnTo>
                <a:lnTo>
                  <a:pt x="1818119" y="2265375"/>
                </a:lnTo>
                <a:lnTo>
                  <a:pt x="1791398" y="2229980"/>
                </a:lnTo>
                <a:lnTo>
                  <a:pt x="1769745" y="2190991"/>
                </a:lnTo>
                <a:lnTo>
                  <a:pt x="1753679" y="2148903"/>
                </a:lnTo>
                <a:lnTo>
                  <a:pt x="1743671" y="2104199"/>
                </a:lnTo>
                <a:lnTo>
                  <a:pt x="1740217" y="2057400"/>
                </a:lnTo>
                <a:lnTo>
                  <a:pt x="1743671" y="2010587"/>
                </a:lnTo>
                <a:lnTo>
                  <a:pt x="1753666" y="1965947"/>
                </a:lnTo>
                <a:lnTo>
                  <a:pt x="1769745" y="1923796"/>
                </a:lnTo>
                <a:lnTo>
                  <a:pt x="1791398" y="1884807"/>
                </a:lnTo>
                <a:lnTo>
                  <a:pt x="1818119" y="1849412"/>
                </a:lnTo>
                <a:lnTo>
                  <a:pt x="1849424" y="1818106"/>
                </a:lnTo>
                <a:lnTo>
                  <a:pt x="1884819" y="1791385"/>
                </a:lnTo>
                <a:lnTo>
                  <a:pt x="1923808" y="1769732"/>
                </a:lnTo>
                <a:lnTo>
                  <a:pt x="1965896" y="1753666"/>
                </a:lnTo>
                <a:lnTo>
                  <a:pt x="2010600" y="1743659"/>
                </a:lnTo>
                <a:lnTo>
                  <a:pt x="2057400" y="1740217"/>
                </a:lnTo>
                <a:lnTo>
                  <a:pt x="2104212" y="1743659"/>
                </a:lnTo>
                <a:lnTo>
                  <a:pt x="2148903" y="1753666"/>
                </a:lnTo>
                <a:lnTo>
                  <a:pt x="2191004" y="1769732"/>
                </a:lnTo>
                <a:lnTo>
                  <a:pt x="2229993" y="1791385"/>
                </a:lnTo>
                <a:lnTo>
                  <a:pt x="2265388" y="1818106"/>
                </a:lnTo>
                <a:lnTo>
                  <a:pt x="2296693" y="1849412"/>
                </a:lnTo>
                <a:lnTo>
                  <a:pt x="2323414" y="1884807"/>
                </a:lnTo>
                <a:lnTo>
                  <a:pt x="2345067" y="1923796"/>
                </a:lnTo>
                <a:lnTo>
                  <a:pt x="2361133" y="1965896"/>
                </a:lnTo>
                <a:lnTo>
                  <a:pt x="2371140" y="2010587"/>
                </a:lnTo>
                <a:lnTo>
                  <a:pt x="2374582" y="2057400"/>
                </a:lnTo>
                <a:lnTo>
                  <a:pt x="2374582" y="1732711"/>
                </a:lnTo>
                <a:lnTo>
                  <a:pt x="2346236" y="1706930"/>
                </a:lnTo>
                <a:lnTo>
                  <a:pt x="2311260" y="1680756"/>
                </a:lnTo>
                <a:lnTo>
                  <a:pt x="2273795" y="1657972"/>
                </a:lnTo>
                <a:lnTo>
                  <a:pt x="2234082" y="1638808"/>
                </a:lnTo>
                <a:lnTo>
                  <a:pt x="2192363" y="1623517"/>
                </a:lnTo>
                <a:lnTo>
                  <a:pt x="2148852" y="1612303"/>
                </a:lnTo>
                <a:lnTo>
                  <a:pt x="2103793" y="1605407"/>
                </a:lnTo>
                <a:lnTo>
                  <a:pt x="2057400" y="1603057"/>
                </a:lnTo>
                <a:lnTo>
                  <a:pt x="2011019" y="1605407"/>
                </a:lnTo>
                <a:lnTo>
                  <a:pt x="1965960" y="1612303"/>
                </a:lnTo>
                <a:lnTo>
                  <a:pt x="1922449" y="1623517"/>
                </a:lnTo>
                <a:lnTo>
                  <a:pt x="1880730" y="1638808"/>
                </a:lnTo>
                <a:lnTo>
                  <a:pt x="1841017" y="1657972"/>
                </a:lnTo>
                <a:lnTo>
                  <a:pt x="1803552" y="1680756"/>
                </a:lnTo>
                <a:lnTo>
                  <a:pt x="1768563" y="1706930"/>
                </a:lnTo>
                <a:lnTo>
                  <a:pt x="1736293" y="1736280"/>
                </a:lnTo>
                <a:lnTo>
                  <a:pt x="1706943" y="1768563"/>
                </a:lnTo>
                <a:lnTo>
                  <a:pt x="1680768" y="1803539"/>
                </a:lnTo>
                <a:lnTo>
                  <a:pt x="1657985" y="1841004"/>
                </a:lnTo>
                <a:lnTo>
                  <a:pt x="1638820" y="1880717"/>
                </a:lnTo>
                <a:lnTo>
                  <a:pt x="1623529" y="1922437"/>
                </a:lnTo>
                <a:lnTo>
                  <a:pt x="1612328" y="1965896"/>
                </a:lnTo>
                <a:lnTo>
                  <a:pt x="1605419" y="2011006"/>
                </a:lnTo>
                <a:lnTo>
                  <a:pt x="1603057" y="2057400"/>
                </a:lnTo>
                <a:lnTo>
                  <a:pt x="1605419" y="2103780"/>
                </a:lnTo>
                <a:lnTo>
                  <a:pt x="1612315" y="2148840"/>
                </a:lnTo>
                <a:lnTo>
                  <a:pt x="1623529" y="2192350"/>
                </a:lnTo>
                <a:lnTo>
                  <a:pt x="1638820" y="2234069"/>
                </a:lnTo>
                <a:lnTo>
                  <a:pt x="1657985" y="2273782"/>
                </a:lnTo>
                <a:lnTo>
                  <a:pt x="1680768" y="2311247"/>
                </a:lnTo>
                <a:lnTo>
                  <a:pt x="1706943" y="2346236"/>
                </a:lnTo>
                <a:lnTo>
                  <a:pt x="1736293" y="2378506"/>
                </a:lnTo>
                <a:lnTo>
                  <a:pt x="1768563" y="2407856"/>
                </a:lnTo>
                <a:lnTo>
                  <a:pt x="1803552" y="2434031"/>
                </a:lnTo>
                <a:lnTo>
                  <a:pt x="1841017" y="2456815"/>
                </a:lnTo>
                <a:lnTo>
                  <a:pt x="1880730" y="2475979"/>
                </a:lnTo>
                <a:lnTo>
                  <a:pt x="1922449" y="2491282"/>
                </a:lnTo>
                <a:lnTo>
                  <a:pt x="1965960" y="2502497"/>
                </a:lnTo>
                <a:lnTo>
                  <a:pt x="2011019" y="2509393"/>
                </a:lnTo>
                <a:lnTo>
                  <a:pt x="2057400" y="2511742"/>
                </a:lnTo>
                <a:lnTo>
                  <a:pt x="2103793" y="2509393"/>
                </a:lnTo>
                <a:lnTo>
                  <a:pt x="2148852" y="2502497"/>
                </a:lnTo>
                <a:lnTo>
                  <a:pt x="2192363" y="2491282"/>
                </a:lnTo>
                <a:lnTo>
                  <a:pt x="2234082" y="2475979"/>
                </a:lnTo>
                <a:lnTo>
                  <a:pt x="2273795" y="2456815"/>
                </a:lnTo>
                <a:lnTo>
                  <a:pt x="2311260" y="2434031"/>
                </a:lnTo>
                <a:lnTo>
                  <a:pt x="2346236" y="2407856"/>
                </a:lnTo>
                <a:lnTo>
                  <a:pt x="2378519" y="2378506"/>
                </a:lnTo>
                <a:lnTo>
                  <a:pt x="2407869" y="2346236"/>
                </a:lnTo>
                <a:lnTo>
                  <a:pt x="2434044" y="2311247"/>
                </a:lnTo>
                <a:lnTo>
                  <a:pt x="2456827" y="2273782"/>
                </a:lnTo>
                <a:lnTo>
                  <a:pt x="2475992" y="2234069"/>
                </a:lnTo>
                <a:lnTo>
                  <a:pt x="2491282" y="2192350"/>
                </a:lnTo>
                <a:lnTo>
                  <a:pt x="2502484" y="2148903"/>
                </a:lnTo>
                <a:lnTo>
                  <a:pt x="2509393" y="2103780"/>
                </a:lnTo>
                <a:lnTo>
                  <a:pt x="2511742" y="2057400"/>
                </a:lnTo>
                <a:close/>
              </a:path>
              <a:path w="4114800" h="4102100">
                <a:moveTo>
                  <a:pt x="4114800" y="2044700"/>
                </a:moveTo>
                <a:lnTo>
                  <a:pt x="4109415" y="2019300"/>
                </a:lnTo>
                <a:lnTo>
                  <a:pt x="4094721" y="2006600"/>
                </a:lnTo>
                <a:lnTo>
                  <a:pt x="4072928" y="1993900"/>
                </a:lnTo>
                <a:lnTo>
                  <a:pt x="4046220" y="1981200"/>
                </a:lnTo>
                <a:lnTo>
                  <a:pt x="3796080" y="1981200"/>
                </a:lnTo>
                <a:lnTo>
                  <a:pt x="3793528" y="1930400"/>
                </a:lnTo>
                <a:lnTo>
                  <a:pt x="3784511" y="1841500"/>
                </a:lnTo>
                <a:lnTo>
                  <a:pt x="3778085" y="1790700"/>
                </a:lnTo>
                <a:lnTo>
                  <a:pt x="3770388" y="1739900"/>
                </a:lnTo>
                <a:lnTo>
                  <a:pt x="3761460" y="1701800"/>
                </a:lnTo>
                <a:lnTo>
                  <a:pt x="3751313" y="1651000"/>
                </a:lnTo>
                <a:lnTo>
                  <a:pt x="3739959" y="1612900"/>
                </a:lnTo>
                <a:lnTo>
                  <a:pt x="3727412" y="1562100"/>
                </a:lnTo>
                <a:lnTo>
                  <a:pt x="3713708" y="1511300"/>
                </a:lnTo>
                <a:lnTo>
                  <a:pt x="3698849" y="1473200"/>
                </a:lnTo>
                <a:lnTo>
                  <a:pt x="3682847" y="1435100"/>
                </a:lnTo>
                <a:lnTo>
                  <a:pt x="3665740" y="1384300"/>
                </a:lnTo>
                <a:lnTo>
                  <a:pt x="3658920" y="1370037"/>
                </a:lnTo>
                <a:lnTo>
                  <a:pt x="3658920" y="1981200"/>
                </a:lnTo>
                <a:lnTo>
                  <a:pt x="3658920" y="2120900"/>
                </a:lnTo>
                <a:lnTo>
                  <a:pt x="3656139" y="2171700"/>
                </a:lnTo>
                <a:lnTo>
                  <a:pt x="3651897" y="2222500"/>
                </a:lnTo>
                <a:lnTo>
                  <a:pt x="3646246" y="2260600"/>
                </a:lnTo>
                <a:lnTo>
                  <a:pt x="3639210" y="2311400"/>
                </a:lnTo>
                <a:lnTo>
                  <a:pt x="3630777" y="2362200"/>
                </a:lnTo>
                <a:lnTo>
                  <a:pt x="3621011" y="2400300"/>
                </a:lnTo>
                <a:lnTo>
                  <a:pt x="3609898" y="2451100"/>
                </a:lnTo>
                <a:lnTo>
                  <a:pt x="3597478" y="2501900"/>
                </a:lnTo>
                <a:lnTo>
                  <a:pt x="3583775" y="2540000"/>
                </a:lnTo>
                <a:lnTo>
                  <a:pt x="3568801" y="2590800"/>
                </a:lnTo>
                <a:lnTo>
                  <a:pt x="3552571" y="2628900"/>
                </a:lnTo>
                <a:lnTo>
                  <a:pt x="3535121" y="2667000"/>
                </a:lnTo>
                <a:lnTo>
                  <a:pt x="3516465" y="2717800"/>
                </a:lnTo>
                <a:lnTo>
                  <a:pt x="3496627" y="2755900"/>
                </a:lnTo>
                <a:lnTo>
                  <a:pt x="3475634" y="2794000"/>
                </a:lnTo>
                <a:lnTo>
                  <a:pt x="3453485" y="2832100"/>
                </a:lnTo>
                <a:lnTo>
                  <a:pt x="3430232" y="2882900"/>
                </a:lnTo>
                <a:lnTo>
                  <a:pt x="3405873" y="2921000"/>
                </a:lnTo>
                <a:lnTo>
                  <a:pt x="3380448" y="2959100"/>
                </a:lnTo>
                <a:lnTo>
                  <a:pt x="3353955" y="2997200"/>
                </a:lnTo>
                <a:lnTo>
                  <a:pt x="3326434" y="3035300"/>
                </a:lnTo>
                <a:lnTo>
                  <a:pt x="3297898" y="3060700"/>
                </a:lnTo>
                <a:lnTo>
                  <a:pt x="3268370" y="3098800"/>
                </a:lnTo>
                <a:lnTo>
                  <a:pt x="3237877" y="3136900"/>
                </a:lnTo>
                <a:lnTo>
                  <a:pt x="3206432" y="3162300"/>
                </a:lnTo>
                <a:lnTo>
                  <a:pt x="3174073" y="3200400"/>
                </a:lnTo>
                <a:lnTo>
                  <a:pt x="3140799" y="3225800"/>
                </a:lnTo>
                <a:lnTo>
                  <a:pt x="3106636" y="3263900"/>
                </a:lnTo>
                <a:lnTo>
                  <a:pt x="3071609" y="3289300"/>
                </a:lnTo>
                <a:lnTo>
                  <a:pt x="3035744" y="3314700"/>
                </a:lnTo>
                <a:lnTo>
                  <a:pt x="2999067" y="3352800"/>
                </a:lnTo>
                <a:lnTo>
                  <a:pt x="2961576" y="3378200"/>
                </a:lnTo>
                <a:lnTo>
                  <a:pt x="2923324" y="3403600"/>
                </a:lnTo>
                <a:lnTo>
                  <a:pt x="2884297" y="3429000"/>
                </a:lnTo>
                <a:lnTo>
                  <a:pt x="2844546" y="3441700"/>
                </a:lnTo>
                <a:lnTo>
                  <a:pt x="2804083" y="3467100"/>
                </a:lnTo>
                <a:lnTo>
                  <a:pt x="2762923" y="3492500"/>
                </a:lnTo>
                <a:lnTo>
                  <a:pt x="2721102" y="3505200"/>
                </a:lnTo>
                <a:lnTo>
                  <a:pt x="2678620" y="3530600"/>
                </a:lnTo>
                <a:lnTo>
                  <a:pt x="2635516" y="3543300"/>
                </a:lnTo>
                <a:lnTo>
                  <a:pt x="2591803" y="3568700"/>
                </a:lnTo>
                <a:lnTo>
                  <a:pt x="2411311" y="3619500"/>
                </a:lnTo>
                <a:lnTo>
                  <a:pt x="2364879" y="3619500"/>
                </a:lnTo>
                <a:lnTo>
                  <a:pt x="2270607" y="3644900"/>
                </a:lnTo>
                <a:lnTo>
                  <a:pt x="2174595" y="3644900"/>
                </a:lnTo>
                <a:lnTo>
                  <a:pt x="2125980" y="3657600"/>
                </a:lnTo>
                <a:lnTo>
                  <a:pt x="2125980" y="3124200"/>
                </a:lnTo>
                <a:lnTo>
                  <a:pt x="2174443" y="3111500"/>
                </a:lnTo>
                <a:lnTo>
                  <a:pt x="2222258" y="3111500"/>
                </a:lnTo>
                <a:lnTo>
                  <a:pt x="2361438" y="3073400"/>
                </a:lnTo>
                <a:lnTo>
                  <a:pt x="2493175" y="3035300"/>
                </a:lnTo>
                <a:lnTo>
                  <a:pt x="2535212" y="3009900"/>
                </a:lnTo>
                <a:lnTo>
                  <a:pt x="2576220" y="2984500"/>
                </a:lnTo>
                <a:lnTo>
                  <a:pt x="2616174" y="2959100"/>
                </a:lnTo>
                <a:lnTo>
                  <a:pt x="2654998" y="2933700"/>
                </a:lnTo>
                <a:lnTo>
                  <a:pt x="2692654" y="2908300"/>
                </a:lnTo>
                <a:lnTo>
                  <a:pt x="2729103" y="2882900"/>
                </a:lnTo>
                <a:lnTo>
                  <a:pt x="2764294" y="2857500"/>
                </a:lnTo>
                <a:lnTo>
                  <a:pt x="2798165" y="2819400"/>
                </a:lnTo>
                <a:lnTo>
                  <a:pt x="2830677" y="2794000"/>
                </a:lnTo>
                <a:lnTo>
                  <a:pt x="2861792" y="2755900"/>
                </a:lnTo>
                <a:lnTo>
                  <a:pt x="2891434" y="2717800"/>
                </a:lnTo>
                <a:lnTo>
                  <a:pt x="2919590" y="2692400"/>
                </a:lnTo>
                <a:lnTo>
                  <a:pt x="2946184" y="2654300"/>
                </a:lnTo>
                <a:lnTo>
                  <a:pt x="2971177" y="2603500"/>
                </a:lnTo>
                <a:lnTo>
                  <a:pt x="2994507" y="2565400"/>
                </a:lnTo>
                <a:lnTo>
                  <a:pt x="3016161" y="2527300"/>
                </a:lnTo>
                <a:lnTo>
                  <a:pt x="3036049" y="2489200"/>
                </a:lnTo>
                <a:lnTo>
                  <a:pt x="3054159" y="2438400"/>
                </a:lnTo>
                <a:lnTo>
                  <a:pt x="3070415" y="2400300"/>
                </a:lnTo>
                <a:lnTo>
                  <a:pt x="3084779" y="2349500"/>
                </a:lnTo>
                <a:lnTo>
                  <a:pt x="3097212" y="2311400"/>
                </a:lnTo>
                <a:lnTo>
                  <a:pt x="3107639" y="2260600"/>
                </a:lnTo>
                <a:lnTo>
                  <a:pt x="3122358" y="2171700"/>
                </a:lnTo>
                <a:lnTo>
                  <a:pt x="3126536" y="2120900"/>
                </a:lnTo>
                <a:lnTo>
                  <a:pt x="3658920" y="2120900"/>
                </a:lnTo>
                <a:lnTo>
                  <a:pt x="3658920" y="1981200"/>
                </a:lnTo>
                <a:lnTo>
                  <a:pt x="3126536" y="1981200"/>
                </a:lnTo>
                <a:lnTo>
                  <a:pt x="3122358" y="1930400"/>
                </a:lnTo>
                <a:lnTo>
                  <a:pt x="3107639" y="1841500"/>
                </a:lnTo>
                <a:lnTo>
                  <a:pt x="3097212" y="1790700"/>
                </a:lnTo>
                <a:lnTo>
                  <a:pt x="3084779" y="1752600"/>
                </a:lnTo>
                <a:lnTo>
                  <a:pt x="3070415" y="1701800"/>
                </a:lnTo>
                <a:lnTo>
                  <a:pt x="3054159" y="1663700"/>
                </a:lnTo>
                <a:lnTo>
                  <a:pt x="3036049" y="1612900"/>
                </a:lnTo>
                <a:lnTo>
                  <a:pt x="3016161" y="1574800"/>
                </a:lnTo>
                <a:lnTo>
                  <a:pt x="2994507" y="1536700"/>
                </a:lnTo>
                <a:lnTo>
                  <a:pt x="2991802" y="1532293"/>
                </a:lnTo>
                <a:lnTo>
                  <a:pt x="2991802" y="2044700"/>
                </a:lnTo>
                <a:lnTo>
                  <a:pt x="2990596" y="2095500"/>
                </a:lnTo>
                <a:lnTo>
                  <a:pt x="2986976" y="2146300"/>
                </a:lnTo>
                <a:lnTo>
                  <a:pt x="2981020" y="2197100"/>
                </a:lnTo>
                <a:lnTo>
                  <a:pt x="2972790" y="2235200"/>
                </a:lnTo>
                <a:lnTo>
                  <a:pt x="2962338" y="2286000"/>
                </a:lnTo>
                <a:lnTo>
                  <a:pt x="2949727" y="2324100"/>
                </a:lnTo>
                <a:lnTo>
                  <a:pt x="2935020" y="2374900"/>
                </a:lnTo>
                <a:lnTo>
                  <a:pt x="2918256" y="2413000"/>
                </a:lnTo>
                <a:lnTo>
                  <a:pt x="2899524" y="2451100"/>
                </a:lnTo>
                <a:lnTo>
                  <a:pt x="2878861" y="2501900"/>
                </a:lnTo>
                <a:lnTo>
                  <a:pt x="2856331" y="2540000"/>
                </a:lnTo>
                <a:lnTo>
                  <a:pt x="2832011" y="2578100"/>
                </a:lnTo>
                <a:lnTo>
                  <a:pt x="2805925" y="2603500"/>
                </a:lnTo>
                <a:lnTo>
                  <a:pt x="2778163" y="2641600"/>
                </a:lnTo>
                <a:lnTo>
                  <a:pt x="2748775" y="2679700"/>
                </a:lnTo>
                <a:lnTo>
                  <a:pt x="2717812" y="2717800"/>
                </a:lnTo>
                <a:lnTo>
                  <a:pt x="2685338" y="2743200"/>
                </a:lnTo>
                <a:lnTo>
                  <a:pt x="2651417" y="2768600"/>
                </a:lnTo>
                <a:lnTo>
                  <a:pt x="2616111" y="2794000"/>
                </a:lnTo>
                <a:lnTo>
                  <a:pt x="2579471" y="2819400"/>
                </a:lnTo>
                <a:lnTo>
                  <a:pt x="2541549" y="2844800"/>
                </a:lnTo>
                <a:lnTo>
                  <a:pt x="2502420" y="2870200"/>
                </a:lnTo>
                <a:lnTo>
                  <a:pt x="2462136" y="2895600"/>
                </a:lnTo>
                <a:lnTo>
                  <a:pt x="2420759" y="2908300"/>
                </a:lnTo>
                <a:lnTo>
                  <a:pt x="2378341" y="2933700"/>
                </a:lnTo>
                <a:lnTo>
                  <a:pt x="2245474" y="2971800"/>
                </a:lnTo>
                <a:lnTo>
                  <a:pt x="2199513" y="2971800"/>
                </a:lnTo>
                <a:lnTo>
                  <a:pt x="2152802" y="2984500"/>
                </a:lnTo>
                <a:lnTo>
                  <a:pt x="1988820" y="2984500"/>
                </a:lnTo>
                <a:lnTo>
                  <a:pt x="1988820" y="3124200"/>
                </a:lnTo>
                <a:lnTo>
                  <a:pt x="1988820" y="3657600"/>
                </a:lnTo>
                <a:lnTo>
                  <a:pt x="1940217" y="3644900"/>
                </a:lnTo>
                <a:lnTo>
                  <a:pt x="1844205" y="3644900"/>
                </a:lnTo>
                <a:lnTo>
                  <a:pt x="1749933" y="3619500"/>
                </a:lnTo>
                <a:lnTo>
                  <a:pt x="1703501" y="3619500"/>
                </a:lnTo>
                <a:lnTo>
                  <a:pt x="1523009" y="3568700"/>
                </a:lnTo>
                <a:lnTo>
                  <a:pt x="1479296" y="3543300"/>
                </a:lnTo>
                <a:lnTo>
                  <a:pt x="1436192" y="3530600"/>
                </a:lnTo>
                <a:lnTo>
                  <a:pt x="1393710" y="3505200"/>
                </a:lnTo>
                <a:lnTo>
                  <a:pt x="1351889" y="3492500"/>
                </a:lnTo>
                <a:lnTo>
                  <a:pt x="1310728" y="3467100"/>
                </a:lnTo>
                <a:lnTo>
                  <a:pt x="1270266" y="3441700"/>
                </a:lnTo>
                <a:lnTo>
                  <a:pt x="1230515" y="3429000"/>
                </a:lnTo>
                <a:lnTo>
                  <a:pt x="1191488" y="3403600"/>
                </a:lnTo>
                <a:lnTo>
                  <a:pt x="1153236" y="3378200"/>
                </a:lnTo>
                <a:lnTo>
                  <a:pt x="1115745" y="3352800"/>
                </a:lnTo>
                <a:lnTo>
                  <a:pt x="1079068" y="3314700"/>
                </a:lnTo>
                <a:lnTo>
                  <a:pt x="1043203" y="3289300"/>
                </a:lnTo>
                <a:lnTo>
                  <a:pt x="1008176" y="3263900"/>
                </a:lnTo>
                <a:lnTo>
                  <a:pt x="974013" y="3225800"/>
                </a:lnTo>
                <a:lnTo>
                  <a:pt x="940739" y="3200400"/>
                </a:lnTo>
                <a:lnTo>
                  <a:pt x="908367" y="3162300"/>
                </a:lnTo>
                <a:lnTo>
                  <a:pt x="876935" y="3136900"/>
                </a:lnTo>
                <a:lnTo>
                  <a:pt x="846442" y="3098800"/>
                </a:lnTo>
                <a:lnTo>
                  <a:pt x="816914" y="3060700"/>
                </a:lnTo>
                <a:lnTo>
                  <a:pt x="788377" y="3035300"/>
                </a:lnTo>
                <a:lnTo>
                  <a:pt x="760857" y="2997200"/>
                </a:lnTo>
                <a:lnTo>
                  <a:pt x="734364" y="2959100"/>
                </a:lnTo>
                <a:lnTo>
                  <a:pt x="708939" y="2921000"/>
                </a:lnTo>
                <a:lnTo>
                  <a:pt x="684580" y="2882900"/>
                </a:lnTo>
                <a:lnTo>
                  <a:pt x="661327" y="2832100"/>
                </a:lnTo>
                <a:lnTo>
                  <a:pt x="639178" y="2794000"/>
                </a:lnTo>
                <a:lnTo>
                  <a:pt x="618185" y="2755900"/>
                </a:lnTo>
                <a:lnTo>
                  <a:pt x="598347" y="2717800"/>
                </a:lnTo>
                <a:lnTo>
                  <a:pt x="579691" y="2667000"/>
                </a:lnTo>
                <a:lnTo>
                  <a:pt x="562241" y="2628900"/>
                </a:lnTo>
                <a:lnTo>
                  <a:pt x="546011" y="2590800"/>
                </a:lnTo>
                <a:lnTo>
                  <a:pt x="531037" y="2540000"/>
                </a:lnTo>
                <a:lnTo>
                  <a:pt x="517334" y="2501900"/>
                </a:lnTo>
                <a:lnTo>
                  <a:pt x="504913" y="2451100"/>
                </a:lnTo>
                <a:lnTo>
                  <a:pt x="493801" y="2400300"/>
                </a:lnTo>
                <a:lnTo>
                  <a:pt x="484022" y="2362200"/>
                </a:lnTo>
                <a:lnTo>
                  <a:pt x="475602" y="2311400"/>
                </a:lnTo>
                <a:lnTo>
                  <a:pt x="468553" y="2260600"/>
                </a:lnTo>
                <a:lnTo>
                  <a:pt x="462915" y="2222500"/>
                </a:lnTo>
                <a:lnTo>
                  <a:pt x="458673" y="2171700"/>
                </a:lnTo>
                <a:lnTo>
                  <a:pt x="455879" y="2120900"/>
                </a:lnTo>
                <a:lnTo>
                  <a:pt x="988275" y="2120900"/>
                </a:lnTo>
                <a:lnTo>
                  <a:pt x="992454" y="2171700"/>
                </a:lnTo>
                <a:lnTo>
                  <a:pt x="1007160" y="2260600"/>
                </a:lnTo>
                <a:lnTo>
                  <a:pt x="1017600" y="2311400"/>
                </a:lnTo>
                <a:lnTo>
                  <a:pt x="1030033" y="2349500"/>
                </a:lnTo>
                <a:lnTo>
                  <a:pt x="1044397" y="2400300"/>
                </a:lnTo>
                <a:lnTo>
                  <a:pt x="1060653" y="2438400"/>
                </a:lnTo>
                <a:lnTo>
                  <a:pt x="1078750" y="2489200"/>
                </a:lnTo>
                <a:lnTo>
                  <a:pt x="1098651" y="2527300"/>
                </a:lnTo>
                <a:lnTo>
                  <a:pt x="1120292" y="2565400"/>
                </a:lnTo>
                <a:lnTo>
                  <a:pt x="1143635" y="2603500"/>
                </a:lnTo>
                <a:lnTo>
                  <a:pt x="1168628" y="2654300"/>
                </a:lnTo>
                <a:lnTo>
                  <a:pt x="1195222" y="2692400"/>
                </a:lnTo>
                <a:lnTo>
                  <a:pt x="1223365" y="2717800"/>
                </a:lnTo>
                <a:lnTo>
                  <a:pt x="1253020" y="2755900"/>
                </a:lnTo>
                <a:lnTo>
                  <a:pt x="1284135" y="2794000"/>
                </a:lnTo>
                <a:lnTo>
                  <a:pt x="1316647" y="2819400"/>
                </a:lnTo>
                <a:lnTo>
                  <a:pt x="1350518" y="2857500"/>
                </a:lnTo>
                <a:lnTo>
                  <a:pt x="1385709" y="2882900"/>
                </a:lnTo>
                <a:lnTo>
                  <a:pt x="1422146" y="2908300"/>
                </a:lnTo>
                <a:lnTo>
                  <a:pt x="1459814" y="2933700"/>
                </a:lnTo>
                <a:lnTo>
                  <a:pt x="1498638" y="2959100"/>
                </a:lnTo>
                <a:lnTo>
                  <a:pt x="1538579" y="2984500"/>
                </a:lnTo>
                <a:lnTo>
                  <a:pt x="1579600" y="3009900"/>
                </a:lnTo>
                <a:lnTo>
                  <a:pt x="1621637" y="3035300"/>
                </a:lnTo>
                <a:lnTo>
                  <a:pt x="1753374" y="3073400"/>
                </a:lnTo>
                <a:lnTo>
                  <a:pt x="1892554" y="3111500"/>
                </a:lnTo>
                <a:lnTo>
                  <a:pt x="1940369" y="3111500"/>
                </a:lnTo>
                <a:lnTo>
                  <a:pt x="1988820" y="3124200"/>
                </a:lnTo>
                <a:lnTo>
                  <a:pt x="1988820" y="2984500"/>
                </a:lnTo>
                <a:lnTo>
                  <a:pt x="1962010" y="2984500"/>
                </a:lnTo>
                <a:lnTo>
                  <a:pt x="1915299" y="2971800"/>
                </a:lnTo>
                <a:lnTo>
                  <a:pt x="1869338" y="2971800"/>
                </a:lnTo>
                <a:lnTo>
                  <a:pt x="1736458" y="2933700"/>
                </a:lnTo>
                <a:lnTo>
                  <a:pt x="1694053" y="2908300"/>
                </a:lnTo>
                <a:lnTo>
                  <a:pt x="1652676" y="2895600"/>
                </a:lnTo>
                <a:lnTo>
                  <a:pt x="1612392" y="2870200"/>
                </a:lnTo>
                <a:lnTo>
                  <a:pt x="1573263" y="2844800"/>
                </a:lnTo>
                <a:lnTo>
                  <a:pt x="1535341" y="2819400"/>
                </a:lnTo>
                <a:lnTo>
                  <a:pt x="1498701" y="2794000"/>
                </a:lnTo>
                <a:lnTo>
                  <a:pt x="1463382" y="2768600"/>
                </a:lnTo>
                <a:lnTo>
                  <a:pt x="1429473" y="2743200"/>
                </a:lnTo>
                <a:lnTo>
                  <a:pt x="1397000" y="2717800"/>
                </a:lnTo>
                <a:lnTo>
                  <a:pt x="1366037" y="2679700"/>
                </a:lnTo>
                <a:lnTo>
                  <a:pt x="1336649" y="2641600"/>
                </a:lnTo>
                <a:lnTo>
                  <a:pt x="1308887" y="2603500"/>
                </a:lnTo>
                <a:lnTo>
                  <a:pt x="1282801" y="2578100"/>
                </a:lnTo>
                <a:lnTo>
                  <a:pt x="1258481" y="2540000"/>
                </a:lnTo>
                <a:lnTo>
                  <a:pt x="1235951" y="2501900"/>
                </a:lnTo>
                <a:lnTo>
                  <a:pt x="1215288" y="2451100"/>
                </a:lnTo>
                <a:lnTo>
                  <a:pt x="1196555" y="2413000"/>
                </a:lnTo>
                <a:lnTo>
                  <a:pt x="1179791" y="2374900"/>
                </a:lnTo>
                <a:lnTo>
                  <a:pt x="1165085" y="2324100"/>
                </a:lnTo>
                <a:lnTo>
                  <a:pt x="1152474" y="2286000"/>
                </a:lnTo>
                <a:lnTo>
                  <a:pt x="1142022" y="2235200"/>
                </a:lnTo>
                <a:lnTo>
                  <a:pt x="1133792" y="2197100"/>
                </a:lnTo>
                <a:lnTo>
                  <a:pt x="1127836" y="2146300"/>
                </a:lnTo>
                <a:lnTo>
                  <a:pt x="1124216" y="2095500"/>
                </a:lnTo>
                <a:lnTo>
                  <a:pt x="1122997" y="2044700"/>
                </a:lnTo>
                <a:lnTo>
                  <a:pt x="1124216" y="2006600"/>
                </a:lnTo>
                <a:lnTo>
                  <a:pt x="1127836" y="1955800"/>
                </a:lnTo>
                <a:lnTo>
                  <a:pt x="1133792" y="1905000"/>
                </a:lnTo>
                <a:lnTo>
                  <a:pt x="1142022" y="1866900"/>
                </a:lnTo>
                <a:lnTo>
                  <a:pt x="1152474" y="1816100"/>
                </a:lnTo>
                <a:lnTo>
                  <a:pt x="1165085" y="1778000"/>
                </a:lnTo>
                <a:lnTo>
                  <a:pt x="1179791" y="1727200"/>
                </a:lnTo>
                <a:lnTo>
                  <a:pt x="1196555" y="1689100"/>
                </a:lnTo>
                <a:lnTo>
                  <a:pt x="1215288" y="1651000"/>
                </a:lnTo>
                <a:lnTo>
                  <a:pt x="1235951" y="1600200"/>
                </a:lnTo>
                <a:lnTo>
                  <a:pt x="1258481" y="1562100"/>
                </a:lnTo>
                <a:lnTo>
                  <a:pt x="1282801" y="1524000"/>
                </a:lnTo>
                <a:lnTo>
                  <a:pt x="1308887" y="1498600"/>
                </a:lnTo>
                <a:lnTo>
                  <a:pt x="1336649" y="1460500"/>
                </a:lnTo>
                <a:lnTo>
                  <a:pt x="1366037" y="1422400"/>
                </a:lnTo>
                <a:lnTo>
                  <a:pt x="1397000" y="1384300"/>
                </a:lnTo>
                <a:lnTo>
                  <a:pt x="1429473" y="1358900"/>
                </a:lnTo>
                <a:lnTo>
                  <a:pt x="1463382" y="1333500"/>
                </a:lnTo>
                <a:lnTo>
                  <a:pt x="1498701" y="1308100"/>
                </a:lnTo>
                <a:lnTo>
                  <a:pt x="1535341" y="1282700"/>
                </a:lnTo>
                <a:lnTo>
                  <a:pt x="1573263" y="1257300"/>
                </a:lnTo>
                <a:lnTo>
                  <a:pt x="1612392" y="1231900"/>
                </a:lnTo>
                <a:lnTo>
                  <a:pt x="1652676" y="1206500"/>
                </a:lnTo>
                <a:lnTo>
                  <a:pt x="1694053" y="1193800"/>
                </a:lnTo>
                <a:lnTo>
                  <a:pt x="1736458" y="1168400"/>
                </a:lnTo>
                <a:lnTo>
                  <a:pt x="1869338" y="1130300"/>
                </a:lnTo>
                <a:lnTo>
                  <a:pt x="1915299" y="1130300"/>
                </a:lnTo>
                <a:lnTo>
                  <a:pt x="1962010" y="1117600"/>
                </a:lnTo>
                <a:lnTo>
                  <a:pt x="2152802" y="1117600"/>
                </a:lnTo>
                <a:lnTo>
                  <a:pt x="2199513" y="1130300"/>
                </a:lnTo>
                <a:lnTo>
                  <a:pt x="2245474" y="1130300"/>
                </a:lnTo>
                <a:lnTo>
                  <a:pt x="2378341" y="1168400"/>
                </a:lnTo>
                <a:lnTo>
                  <a:pt x="2420759" y="1193800"/>
                </a:lnTo>
                <a:lnTo>
                  <a:pt x="2462136" y="1206500"/>
                </a:lnTo>
                <a:lnTo>
                  <a:pt x="2502420" y="1231900"/>
                </a:lnTo>
                <a:lnTo>
                  <a:pt x="2541549" y="1257300"/>
                </a:lnTo>
                <a:lnTo>
                  <a:pt x="2579471" y="1282700"/>
                </a:lnTo>
                <a:lnTo>
                  <a:pt x="2616111" y="1308100"/>
                </a:lnTo>
                <a:lnTo>
                  <a:pt x="2651417" y="1333500"/>
                </a:lnTo>
                <a:lnTo>
                  <a:pt x="2685338" y="1358900"/>
                </a:lnTo>
                <a:lnTo>
                  <a:pt x="2717812" y="1384300"/>
                </a:lnTo>
                <a:lnTo>
                  <a:pt x="2748775" y="1422400"/>
                </a:lnTo>
                <a:lnTo>
                  <a:pt x="2778163" y="1460500"/>
                </a:lnTo>
                <a:lnTo>
                  <a:pt x="2805925" y="1498600"/>
                </a:lnTo>
                <a:lnTo>
                  <a:pt x="2832011" y="1524000"/>
                </a:lnTo>
                <a:lnTo>
                  <a:pt x="2856331" y="1562100"/>
                </a:lnTo>
                <a:lnTo>
                  <a:pt x="2878861" y="1600200"/>
                </a:lnTo>
                <a:lnTo>
                  <a:pt x="2899524" y="1651000"/>
                </a:lnTo>
                <a:lnTo>
                  <a:pt x="2918256" y="1689100"/>
                </a:lnTo>
                <a:lnTo>
                  <a:pt x="2935020" y="1727200"/>
                </a:lnTo>
                <a:lnTo>
                  <a:pt x="2949727" y="1778000"/>
                </a:lnTo>
                <a:lnTo>
                  <a:pt x="2962338" y="1816100"/>
                </a:lnTo>
                <a:lnTo>
                  <a:pt x="2972790" y="1866900"/>
                </a:lnTo>
                <a:lnTo>
                  <a:pt x="2981020" y="1905000"/>
                </a:lnTo>
                <a:lnTo>
                  <a:pt x="2986976" y="1955800"/>
                </a:lnTo>
                <a:lnTo>
                  <a:pt x="2990596" y="2006600"/>
                </a:lnTo>
                <a:lnTo>
                  <a:pt x="2991802" y="2044700"/>
                </a:lnTo>
                <a:lnTo>
                  <a:pt x="2991802" y="1532293"/>
                </a:lnTo>
                <a:lnTo>
                  <a:pt x="2971177" y="1498600"/>
                </a:lnTo>
                <a:lnTo>
                  <a:pt x="2946184" y="1447800"/>
                </a:lnTo>
                <a:lnTo>
                  <a:pt x="2919590" y="1409700"/>
                </a:lnTo>
                <a:lnTo>
                  <a:pt x="2891434" y="1384300"/>
                </a:lnTo>
                <a:lnTo>
                  <a:pt x="2861792" y="1346200"/>
                </a:lnTo>
                <a:lnTo>
                  <a:pt x="2830677" y="1308100"/>
                </a:lnTo>
                <a:lnTo>
                  <a:pt x="2798165" y="1282700"/>
                </a:lnTo>
                <a:lnTo>
                  <a:pt x="2764294" y="1244600"/>
                </a:lnTo>
                <a:lnTo>
                  <a:pt x="2729103" y="1219200"/>
                </a:lnTo>
                <a:lnTo>
                  <a:pt x="2692654" y="1193800"/>
                </a:lnTo>
                <a:lnTo>
                  <a:pt x="2654998" y="1168400"/>
                </a:lnTo>
                <a:lnTo>
                  <a:pt x="2616174" y="1143000"/>
                </a:lnTo>
                <a:lnTo>
                  <a:pt x="2576220" y="1117600"/>
                </a:lnTo>
                <a:lnTo>
                  <a:pt x="2535212" y="1092200"/>
                </a:lnTo>
                <a:lnTo>
                  <a:pt x="2493175" y="1066800"/>
                </a:lnTo>
                <a:lnTo>
                  <a:pt x="2406243" y="1041400"/>
                </a:lnTo>
                <a:lnTo>
                  <a:pt x="2222258" y="990600"/>
                </a:lnTo>
                <a:lnTo>
                  <a:pt x="2174443" y="990600"/>
                </a:lnTo>
                <a:lnTo>
                  <a:pt x="2125980" y="977900"/>
                </a:lnTo>
                <a:lnTo>
                  <a:pt x="2125980" y="444500"/>
                </a:lnTo>
                <a:lnTo>
                  <a:pt x="2174595" y="457200"/>
                </a:lnTo>
                <a:lnTo>
                  <a:pt x="2270607" y="457200"/>
                </a:lnTo>
                <a:lnTo>
                  <a:pt x="2364879" y="482600"/>
                </a:lnTo>
                <a:lnTo>
                  <a:pt x="2411311" y="482600"/>
                </a:lnTo>
                <a:lnTo>
                  <a:pt x="2591803" y="533400"/>
                </a:lnTo>
                <a:lnTo>
                  <a:pt x="2635516" y="558800"/>
                </a:lnTo>
                <a:lnTo>
                  <a:pt x="2678620" y="571500"/>
                </a:lnTo>
                <a:lnTo>
                  <a:pt x="2721102" y="596900"/>
                </a:lnTo>
                <a:lnTo>
                  <a:pt x="2762923" y="609600"/>
                </a:lnTo>
                <a:lnTo>
                  <a:pt x="2804083" y="635000"/>
                </a:lnTo>
                <a:lnTo>
                  <a:pt x="2844546" y="660400"/>
                </a:lnTo>
                <a:lnTo>
                  <a:pt x="2884297" y="673100"/>
                </a:lnTo>
                <a:lnTo>
                  <a:pt x="2923324" y="698500"/>
                </a:lnTo>
                <a:lnTo>
                  <a:pt x="2961576" y="723900"/>
                </a:lnTo>
                <a:lnTo>
                  <a:pt x="2999067" y="749300"/>
                </a:lnTo>
                <a:lnTo>
                  <a:pt x="3035744" y="787400"/>
                </a:lnTo>
                <a:lnTo>
                  <a:pt x="3071609" y="812800"/>
                </a:lnTo>
                <a:lnTo>
                  <a:pt x="3106636" y="838200"/>
                </a:lnTo>
                <a:lnTo>
                  <a:pt x="3140799" y="876300"/>
                </a:lnTo>
                <a:lnTo>
                  <a:pt x="3174073" y="901700"/>
                </a:lnTo>
                <a:lnTo>
                  <a:pt x="3206432" y="939800"/>
                </a:lnTo>
                <a:lnTo>
                  <a:pt x="3237877" y="965200"/>
                </a:lnTo>
                <a:lnTo>
                  <a:pt x="3268370" y="1003300"/>
                </a:lnTo>
                <a:lnTo>
                  <a:pt x="3297898" y="1041400"/>
                </a:lnTo>
                <a:lnTo>
                  <a:pt x="3326434" y="1066800"/>
                </a:lnTo>
                <a:lnTo>
                  <a:pt x="3353955" y="1104900"/>
                </a:lnTo>
                <a:lnTo>
                  <a:pt x="3380448" y="1143000"/>
                </a:lnTo>
                <a:lnTo>
                  <a:pt x="3405873" y="1181100"/>
                </a:lnTo>
                <a:lnTo>
                  <a:pt x="3430232" y="1219200"/>
                </a:lnTo>
                <a:lnTo>
                  <a:pt x="3453485" y="1270000"/>
                </a:lnTo>
                <a:lnTo>
                  <a:pt x="3475634" y="1308100"/>
                </a:lnTo>
                <a:lnTo>
                  <a:pt x="3496627" y="1346200"/>
                </a:lnTo>
                <a:lnTo>
                  <a:pt x="3516465" y="1384300"/>
                </a:lnTo>
                <a:lnTo>
                  <a:pt x="3535121" y="1435100"/>
                </a:lnTo>
                <a:lnTo>
                  <a:pt x="3552571" y="1473200"/>
                </a:lnTo>
                <a:lnTo>
                  <a:pt x="3568801" y="1511300"/>
                </a:lnTo>
                <a:lnTo>
                  <a:pt x="3583775" y="1562100"/>
                </a:lnTo>
                <a:lnTo>
                  <a:pt x="3597478" y="1600200"/>
                </a:lnTo>
                <a:lnTo>
                  <a:pt x="3609898" y="1651000"/>
                </a:lnTo>
                <a:lnTo>
                  <a:pt x="3621011" y="1701800"/>
                </a:lnTo>
                <a:lnTo>
                  <a:pt x="3630777" y="1739900"/>
                </a:lnTo>
                <a:lnTo>
                  <a:pt x="3639210" y="1790700"/>
                </a:lnTo>
                <a:lnTo>
                  <a:pt x="3646246" y="1841500"/>
                </a:lnTo>
                <a:lnTo>
                  <a:pt x="3651897" y="1879600"/>
                </a:lnTo>
                <a:lnTo>
                  <a:pt x="3656139" y="1930400"/>
                </a:lnTo>
                <a:lnTo>
                  <a:pt x="3658920" y="1981200"/>
                </a:lnTo>
                <a:lnTo>
                  <a:pt x="3658920" y="1370037"/>
                </a:lnTo>
                <a:lnTo>
                  <a:pt x="3647529" y="1346200"/>
                </a:lnTo>
                <a:lnTo>
                  <a:pt x="3628237" y="1308100"/>
                </a:lnTo>
                <a:lnTo>
                  <a:pt x="3607892" y="1257300"/>
                </a:lnTo>
                <a:lnTo>
                  <a:pt x="3586492" y="1219200"/>
                </a:lnTo>
                <a:lnTo>
                  <a:pt x="3564064" y="1181100"/>
                </a:lnTo>
                <a:lnTo>
                  <a:pt x="3540633" y="1143000"/>
                </a:lnTo>
                <a:lnTo>
                  <a:pt x="3516211" y="1104900"/>
                </a:lnTo>
                <a:lnTo>
                  <a:pt x="3490811" y="1066800"/>
                </a:lnTo>
                <a:lnTo>
                  <a:pt x="3464458" y="1028700"/>
                </a:lnTo>
                <a:lnTo>
                  <a:pt x="3437166" y="990600"/>
                </a:lnTo>
                <a:lnTo>
                  <a:pt x="3408946" y="952500"/>
                </a:lnTo>
                <a:lnTo>
                  <a:pt x="3379825" y="927100"/>
                </a:lnTo>
                <a:lnTo>
                  <a:pt x="3349828" y="889000"/>
                </a:lnTo>
                <a:lnTo>
                  <a:pt x="3318954" y="850900"/>
                </a:lnTo>
                <a:lnTo>
                  <a:pt x="3287242" y="825500"/>
                </a:lnTo>
                <a:lnTo>
                  <a:pt x="3254679" y="787400"/>
                </a:lnTo>
                <a:lnTo>
                  <a:pt x="3221317" y="762000"/>
                </a:lnTo>
                <a:lnTo>
                  <a:pt x="3187154" y="723900"/>
                </a:lnTo>
                <a:lnTo>
                  <a:pt x="3152216" y="698500"/>
                </a:lnTo>
                <a:lnTo>
                  <a:pt x="3116503" y="673100"/>
                </a:lnTo>
                <a:lnTo>
                  <a:pt x="3080067" y="647700"/>
                </a:lnTo>
                <a:lnTo>
                  <a:pt x="3042894" y="622300"/>
                </a:lnTo>
                <a:lnTo>
                  <a:pt x="3005010" y="596900"/>
                </a:lnTo>
                <a:lnTo>
                  <a:pt x="2966440" y="571500"/>
                </a:lnTo>
                <a:lnTo>
                  <a:pt x="2927197" y="546100"/>
                </a:lnTo>
                <a:lnTo>
                  <a:pt x="2887294" y="520700"/>
                </a:lnTo>
                <a:lnTo>
                  <a:pt x="2846755" y="495300"/>
                </a:lnTo>
                <a:lnTo>
                  <a:pt x="2805607" y="482600"/>
                </a:lnTo>
                <a:lnTo>
                  <a:pt x="2763850" y="457200"/>
                </a:lnTo>
                <a:lnTo>
                  <a:pt x="2721508" y="444500"/>
                </a:lnTo>
                <a:lnTo>
                  <a:pt x="2678595" y="431800"/>
                </a:lnTo>
                <a:lnTo>
                  <a:pt x="2635135" y="406400"/>
                </a:lnTo>
                <a:lnTo>
                  <a:pt x="2410256" y="342900"/>
                </a:lnTo>
                <a:lnTo>
                  <a:pt x="2363876" y="342900"/>
                </a:lnTo>
                <a:lnTo>
                  <a:pt x="2317077" y="330200"/>
                </a:lnTo>
                <a:lnTo>
                  <a:pt x="2269871" y="330200"/>
                </a:lnTo>
                <a:lnTo>
                  <a:pt x="2222271" y="317500"/>
                </a:lnTo>
                <a:lnTo>
                  <a:pt x="2125980" y="317500"/>
                </a:lnTo>
                <a:lnTo>
                  <a:pt x="2125980" y="63500"/>
                </a:lnTo>
                <a:lnTo>
                  <a:pt x="2120595" y="38100"/>
                </a:lnTo>
                <a:lnTo>
                  <a:pt x="2105901" y="12700"/>
                </a:lnTo>
                <a:lnTo>
                  <a:pt x="2084108" y="0"/>
                </a:lnTo>
                <a:lnTo>
                  <a:pt x="2030704" y="0"/>
                </a:lnTo>
                <a:lnTo>
                  <a:pt x="2008911" y="12700"/>
                </a:lnTo>
                <a:lnTo>
                  <a:pt x="1994217" y="38100"/>
                </a:lnTo>
                <a:lnTo>
                  <a:pt x="1988820" y="63500"/>
                </a:lnTo>
                <a:lnTo>
                  <a:pt x="1988820" y="317500"/>
                </a:lnTo>
                <a:lnTo>
                  <a:pt x="1988820" y="444500"/>
                </a:lnTo>
                <a:lnTo>
                  <a:pt x="1988820" y="977900"/>
                </a:lnTo>
                <a:lnTo>
                  <a:pt x="1940369" y="990600"/>
                </a:lnTo>
                <a:lnTo>
                  <a:pt x="1892554" y="990600"/>
                </a:lnTo>
                <a:lnTo>
                  <a:pt x="1708569" y="1041400"/>
                </a:lnTo>
                <a:lnTo>
                  <a:pt x="1621637" y="1066800"/>
                </a:lnTo>
                <a:lnTo>
                  <a:pt x="1579600" y="1092200"/>
                </a:lnTo>
                <a:lnTo>
                  <a:pt x="1538579" y="1117600"/>
                </a:lnTo>
                <a:lnTo>
                  <a:pt x="1498638" y="1143000"/>
                </a:lnTo>
                <a:lnTo>
                  <a:pt x="1459814" y="1168400"/>
                </a:lnTo>
                <a:lnTo>
                  <a:pt x="1422146" y="1193800"/>
                </a:lnTo>
                <a:lnTo>
                  <a:pt x="1385709" y="1219200"/>
                </a:lnTo>
                <a:lnTo>
                  <a:pt x="1350518" y="1244600"/>
                </a:lnTo>
                <a:lnTo>
                  <a:pt x="1316647" y="1282700"/>
                </a:lnTo>
                <a:lnTo>
                  <a:pt x="1284135" y="1308100"/>
                </a:lnTo>
                <a:lnTo>
                  <a:pt x="1253020" y="1346200"/>
                </a:lnTo>
                <a:lnTo>
                  <a:pt x="1223365" y="1384300"/>
                </a:lnTo>
                <a:lnTo>
                  <a:pt x="1195222" y="1409700"/>
                </a:lnTo>
                <a:lnTo>
                  <a:pt x="1168628" y="1447800"/>
                </a:lnTo>
                <a:lnTo>
                  <a:pt x="1143635" y="1498600"/>
                </a:lnTo>
                <a:lnTo>
                  <a:pt x="1120292" y="1536700"/>
                </a:lnTo>
                <a:lnTo>
                  <a:pt x="1098651" y="1574800"/>
                </a:lnTo>
                <a:lnTo>
                  <a:pt x="1078750" y="1612900"/>
                </a:lnTo>
                <a:lnTo>
                  <a:pt x="1060653" y="1663700"/>
                </a:lnTo>
                <a:lnTo>
                  <a:pt x="1044397" y="1701800"/>
                </a:lnTo>
                <a:lnTo>
                  <a:pt x="1030033" y="1752600"/>
                </a:lnTo>
                <a:lnTo>
                  <a:pt x="1017600" y="1790700"/>
                </a:lnTo>
                <a:lnTo>
                  <a:pt x="1007160" y="1841500"/>
                </a:lnTo>
                <a:lnTo>
                  <a:pt x="992454" y="1930400"/>
                </a:lnTo>
                <a:lnTo>
                  <a:pt x="988275" y="1981200"/>
                </a:lnTo>
                <a:lnTo>
                  <a:pt x="455879" y="1981200"/>
                </a:lnTo>
                <a:lnTo>
                  <a:pt x="458673" y="1930400"/>
                </a:lnTo>
                <a:lnTo>
                  <a:pt x="462915" y="1879600"/>
                </a:lnTo>
                <a:lnTo>
                  <a:pt x="468553" y="1841500"/>
                </a:lnTo>
                <a:lnTo>
                  <a:pt x="475602" y="1790700"/>
                </a:lnTo>
                <a:lnTo>
                  <a:pt x="484022" y="1739900"/>
                </a:lnTo>
                <a:lnTo>
                  <a:pt x="493801" y="1701800"/>
                </a:lnTo>
                <a:lnTo>
                  <a:pt x="504913" y="1651000"/>
                </a:lnTo>
                <a:lnTo>
                  <a:pt x="517334" y="1600200"/>
                </a:lnTo>
                <a:lnTo>
                  <a:pt x="531037" y="1562100"/>
                </a:lnTo>
                <a:lnTo>
                  <a:pt x="546011" y="1511300"/>
                </a:lnTo>
                <a:lnTo>
                  <a:pt x="562241" y="1473200"/>
                </a:lnTo>
                <a:lnTo>
                  <a:pt x="579691" y="1435100"/>
                </a:lnTo>
                <a:lnTo>
                  <a:pt x="598347" y="1384300"/>
                </a:lnTo>
                <a:lnTo>
                  <a:pt x="618185" y="1346200"/>
                </a:lnTo>
                <a:lnTo>
                  <a:pt x="639178" y="1308100"/>
                </a:lnTo>
                <a:lnTo>
                  <a:pt x="661327" y="1270000"/>
                </a:lnTo>
                <a:lnTo>
                  <a:pt x="684580" y="1219200"/>
                </a:lnTo>
                <a:lnTo>
                  <a:pt x="708939" y="1181100"/>
                </a:lnTo>
                <a:lnTo>
                  <a:pt x="734364" y="1143000"/>
                </a:lnTo>
                <a:lnTo>
                  <a:pt x="760857" y="1104900"/>
                </a:lnTo>
                <a:lnTo>
                  <a:pt x="788377" y="1066800"/>
                </a:lnTo>
                <a:lnTo>
                  <a:pt x="816914" y="1041400"/>
                </a:lnTo>
                <a:lnTo>
                  <a:pt x="846442" y="1003300"/>
                </a:lnTo>
                <a:lnTo>
                  <a:pt x="876935" y="965200"/>
                </a:lnTo>
                <a:lnTo>
                  <a:pt x="908367" y="939800"/>
                </a:lnTo>
                <a:lnTo>
                  <a:pt x="940739" y="901700"/>
                </a:lnTo>
                <a:lnTo>
                  <a:pt x="974013" y="876300"/>
                </a:lnTo>
                <a:lnTo>
                  <a:pt x="1008176" y="838200"/>
                </a:lnTo>
                <a:lnTo>
                  <a:pt x="1043203" y="812800"/>
                </a:lnTo>
                <a:lnTo>
                  <a:pt x="1079068" y="787400"/>
                </a:lnTo>
                <a:lnTo>
                  <a:pt x="1115745" y="749300"/>
                </a:lnTo>
                <a:lnTo>
                  <a:pt x="1153236" y="723900"/>
                </a:lnTo>
                <a:lnTo>
                  <a:pt x="1191488" y="698500"/>
                </a:lnTo>
                <a:lnTo>
                  <a:pt x="1230515" y="673100"/>
                </a:lnTo>
                <a:lnTo>
                  <a:pt x="1270266" y="660400"/>
                </a:lnTo>
                <a:lnTo>
                  <a:pt x="1310728" y="635000"/>
                </a:lnTo>
                <a:lnTo>
                  <a:pt x="1351889" y="609600"/>
                </a:lnTo>
                <a:lnTo>
                  <a:pt x="1393710" y="596900"/>
                </a:lnTo>
                <a:lnTo>
                  <a:pt x="1436192" y="571500"/>
                </a:lnTo>
                <a:lnTo>
                  <a:pt x="1479296" y="558800"/>
                </a:lnTo>
                <a:lnTo>
                  <a:pt x="1523009" y="533400"/>
                </a:lnTo>
                <a:lnTo>
                  <a:pt x="1703501" y="482600"/>
                </a:lnTo>
                <a:lnTo>
                  <a:pt x="1749933" y="482600"/>
                </a:lnTo>
                <a:lnTo>
                  <a:pt x="1844205" y="457200"/>
                </a:lnTo>
                <a:lnTo>
                  <a:pt x="1940217" y="457200"/>
                </a:lnTo>
                <a:lnTo>
                  <a:pt x="1988820" y="444500"/>
                </a:lnTo>
                <a:lnTo>
                  <a:pt x="1988820" y="317500"/>
                </a:lnTo>
                <a:lnTo>
                  <a:pt x="1892541" y="317500"/>
                </a:lnTo>
                <a:lnTo>
                  <a:pt x="1844941" y="330200"/>
                </a:lnTo>
                <a:lnTo>
                  <a:pt x="1797735" y="330200"/>
                </a:lnTo>
                <a:lnTo>
                  <a:pt x="1750936" y="342900"/>
                </a:lnTo>
                <a:lnTo>
                  <a:pt x="1704555" y="342900"/>
                </a:lnTo>
                <a:lnTo>
                  <a:pt x="1479677" y="406400"/>
                </a:lnTo>
                <a:lnTo>
                  <a:pt x="1436217" y="431800"/>
                </a:lnTo>
                <a:lnTo>
                  <a:pt x="1350962" y="457200"/>
                </a:lnTo>
                <a:lnTo>
                  <a:pt x="1309204" y="482600"/>
                </a:lnTo>
                <a:lnTo>
                  <a:pt x="1268056" y="495300"/>
                </a:lnTo>
                <a:lnTo>
                  <a:pt x="1227518" y="520700"/>
                </a:lnTo>
                <a:lnTo>
                  <a:pt x="1187615" y="546100"/>
                </a:lnTo>
                <a:lnTo>
                  <a:pt x="1148372" y="571500"/>
                </a:lnTo>
                <a:lnTo>
                  <a:pt x="1109802" y="596900"/>
                </a:lnTo>
                <a:lnTo>
                  <a:pt x="1071918" y="622300"/>
                </a:lnTo>
                <a:lnTo>
                  <a:pt x="1034745" y="647700"/>
                </a:lnTo>
                <a:lnTo>
                  <a:pt x="998308" y="673100"/>
                </a:lnTo>
                <a:lnTo>
                  <a:pt x="962596" y="698500"/>
                </a:lnTo>
                <a:lnTo>
                  <a:pt x="927658" y="723900"/>
                </a:lnTo>
                <a:lnTo>
                  <a:pt x="893495" y="762000"/>
                </a:lnTo>
                <a:lnTo>
                  <a:pt x="860132" y="787400"/>
                </a:lnTo>
                <a:lnTo>
                  <a:pt x="827570" y="825500"/>
                </a:lnTo>
                <a:lnTo>
                  <a:pt x="795858" y="850900"/>
                </a:lnTo>
                <a:lnTo>
                  <a:pt x="764984" y="889000"/>
                </a:lnTo>
                <a:lnTo>
                  <a:pt x="734987" y="927100"/>
                </a:lnTo>
                <a:lnTo>
                  <a:pt x="705866" y="952500"/>
                </a:lnTo>
                <a:lnTo>
                  <a:pt x="677646" y="990600"/>
                </a:lnTo>
                <a:lnTo>
                  <a:pt x="650354" y="1028700"/>
                </a:lnTo>
                <a:lnTo>
                  <a:pt x="624001" y="1066800"/>
                </a:lnTo>
                <a:lnTo>
                  <a:pt x="598601" y="1104900"/>
                </a:lnTo>
                <a:lnTo>
                  <a:pt x="574179" y="1143000"/>
                </a:lnTo>
                <a:lnTo>
                  <a:pt x="550748" y="1181100"/>
                </a:lnTo>
                <a:lnTo>
                  <a:pt x="528320" y="1219200"/>
                </a:lnTo>
                <a:lnTo>
                  <a:pt x="506920" y="1257300"/>
                </a:lnTo>
                <a:lnTo>
                  <a:pt x="486575" y="1308100"/>
                </a:lnTo>
                <a:lnTo>
                  <a:pt x="467283" y="1346200"/>
                </a:lnTo>
                <a:lnTo>
                  <a:pt x="449072" y="1384300"/>
                </a:lnTo>
                <a:lnTo>
                  <a:pt x="431965" y="1435100"/>
                </a:lnTo>
                <a:lnTo>
                  <a:pt x="415963" y="1473200"/>
                </a:lnTo>
                <a:lnTo>
                  <a:pt x="401104" y="1511300"/>
                </a:lnTo>
                <a:lnTo>
                  <a:pt x="387388" y="1562100"/>
                </a:lnTo>
                <a:lnTo>
                  <a:pt x="374853" y="1612900"/>
                </a:lnTo>
                <a:lnTo>
                  <a:pt x="363499" y="1651000"/>
                </a:lnTo>
                <a:lnTo>
                  <a:pt x="353352" y="1701800"/>
                </a:lnTo>
                <a:lnTo>
                  <a:pt x="344411" y="1739900"/>
                </a:lnTo>
                <a:lnTo>
                  <a:pt x="336727" y="1790700"/>
                </a:lnTo>
                <a:lnTo>
                  <a:pt x="330301" y="1841500"/>
                </a:lnTo>
                <a:lnTo>
                  <a:pt x="321271" y="1930400"/>
                </a:lnTo>
                <a:lnTo>
                  <a:pt x="318719" y="1981200"/>
                </a:lnTo>
                <a:lnTo>
                  <a:pt x="68580" y="1981200"/>
                </a:lnTo>
                <a:lnTo>
                  <a:pt x="41884" y="1993900"/>
                </a:lnTo>
                <a:lnTo>
                  <a:pt x="20091" y="2006600"/>
                </a:lnTo>
                <a:lnTo>
                  <a:pt x="5397" y="2019300"/>
                </a:lnTo>
                <a:lnTo>
                  <a:pt x="0" y="2044700"/>
                </a:lnTo>
                <a:lnTo>
                  <a:pt x="5397" y="2082800"/>
                </a:lnTo>
                <a:lnTo>
                  <a:pt x="20091" y="2095500"/>
                </a:lnTo>
                <a:lnTo>
                  <a:pt x="41884" y="2108200"/>
                </a:lnTo>
                <a:lnTo>
                  <a:pt x="68580" y="2120900"/>
                </a:lnTo>
                <a:lnTo>
                  <a:pt x="318719" y="2120900"/>
                </a:lnTo>
                <a:lnTo>
                  <a:pt x="321271" y="2171700"/>
                </a:lnTo>
                <a:lnTo>
                  <a:pt x="330301" y="2260600"/>
                </a:lnTo>
                <a:lnTo>
                  <a:pt x="336727" y="2311400"/>
                </a:lnTo>
                <a:lnTo>
                  <a:pt x="344411" y="2362200"/>
                </a:lnTo>
                <a:lnTo>
                  <a:pt x="353352" y="2400300"/>
                </a:lnTo>
                <a:lnTo>
                  <a:pt x="363499" y="2451100"/>
                </a:lnTo>
                <a:lnTo>
                  <a:pt x="374853" y="2489200"/>
                </a:lnTo>
                <a:lnTo>
                  <a:pt x="387388" y="2540000"/>
                </a:lnTo>
                <a:lnTo>
                  <a:pt x="401104" y="2590800"/>
                </a:lnTo>
                <a:lnTo>
                  <a:pt x="415963" y="2628900"/>
                </a:lnTo>
                <a:lnTo>
                  <a:pt x="431965" y="2667000"/>
                </a:lnTo>
                <a:lnTo>
                  <a:pt x="449072" y="2717800"/>
                </a:lnTo>
                <a:lnTo>
                  <a:pt x="467283" y="2755900"/>
                </a:lnTo>
                <a:lnTo>
                  <a:pt x="486575" y="2794000"/>
                </a:lnTo>
                <a:lnTo>
                  <a:pt x="506920" y="2844800"/>
                </a:lnTo>
                <a:lnTo>
                  <a:pt x="528320" y="2882900"/>
                </a:lnTo>
                <a:lnTo>
                  <a:pt x="550748" y="2921000"/>
                </a:lnTo>
                <a:lnTo>
                  <a:pt x="574179" y="2959100"/>
                </a:lnTo>
                <a:lnTo>
                  <a:pt x="598601" y="2997200"/>
                </a:lnTo>
                <a:lnTo>
                  <a:pt x="624001" y="3035300"/>
                </a:lnTo>
                <a:lnTo>
                  <a:pt x="650354" y="3073400"/>
                </a:lnTo>
                <a:lnTo>
                  <a:pt x="677646" y="3111500"/>
                </a:lnTo>
                <a:lnTo>
                  <a:pt x="705866" y="3149600"/>
                </a:lnTo>
                <a:lnTo>
                  <a:pt x="734987" y="3175000"/>
                </a:lnTo>
                <a:lnTo>
                  <a:pt x="764984" y="3213100"/>
                </a:lnTo>
                <a:lnTo>
                  <a:pt x="795858" y="3251200"/>
                </a:lnTo>
                <a:lnTo>
                  <a:pt x="827570" y="3276600"/>
                </a:lnTo>
                <a:lnTo>
                  <a:pt x="860132" y="3314700"/>
                </a:lnTo>
                <a:lnTo>
                  <a:pt x="893495" y="3340100"/>
                </a:lnTo>
                <a:lnTo>
                  <a:pt x="927658" y="3378200"/>
                </a:lnTo>
                <a:lnTo>
                  <a:pt x="962596" y="3403600"/>
                </a:lnTo>
                <a:lnTo>
                  <a:pt x="998308" y="3429000"/>
                </a:lnTo>
                <a:lnTo>
                  <a:pt x="1034745" y="3454400"/>
                </a:lnTo>
                <a:lnTo>
                  <a:pt x="1071918" y="3479800"/>
                </a:lnTo>
                <a:lnTo>
                  <a:pt x="1109802" y="3505200"/>
                </a:lnTo>
                <a:lnTo>
                  <a:pt x="1148372" y="3530600"/>
                </a:lnTo>
                <a:lnTo>
                  <a:pt x="1187615" y="3556000"/>
                </a:lnTo>
                <a:lnTo>
                  <a:pt x="1227518" y="3581400"/>
                </a:lnTo>
                <a:lnTo>
                  <a:pt x="1268056" y="3606800"/>
                </a:lnTo>
                <a:lnTo>
                  <a:pt x="1309204" y="3619500"/>
                </a:lnTo>
                <a:lnTo>
                  <a:pt x="1350962" y="3644900"/>
                </a:lnTo>
                <a:lnTo>
                  <a:pt x="1436217" y="3670300"/>
                </a:lnTo>
                <a:lnTo>
                  <a:pt x="1479677" y="3695700"/>
                </a:lnTo>
                <a:lnTo>
                  <a:pt x="1704555" y="3759200"/>
                </a:lnTo>
                <a:lnTo>
                  <a:pt x="1750936" y="3759200"/>
                </a:lnTo>
                <a:lnTo>
                  <a:pt x="1797735" y="3771900"/>
                </a:lnTo>
                <a:lnTo>
                  <a:pt x="1844941" y="3771900"/>
                </a:lnTo>
                <a:lnTo>
                  <a:pt x="1892541" y="3784600"/>
                </a:lnTo>
                <a:lnTo>
                  <a:pt x="1988820" y="3784600"/>
                </a:lnTo>
                <a:lnTo>
                  <a:pt x="1988820" y="4038600"/>
                </a:lnTo>
                <a:lnTo>
                  <a:pt x="1994217" y="4064000"/>
                </a:lnTo>
                <a:lnTo>
                  <a:pt x="2008911" y="4089400"/>
                </a:lnTo>
                <a:lnTo>
                  <a:pt x="2030704" y="4102100"/>
                </a:lnTo>
                <a:lnTo>
                  <a:pt x="2084108" y="4102100"/>
                </a:lnTo>
                <a:lnTo>
                  <a:pt x="2105901" y="4089400"/>
                </a:lnTo>
                <a:lnTo>
                  <a:pt x="2120595" y="4064000"/>
                </a:lnTo>
                <a:lnTo>
                  <a:pt x="2125980" y="4038600"/>
                </a:lnTo>
                <a:lnTo>
                  <a:pt x="2125980" y="3784600"/>
                </a:lnTo>
                <a:lnTo>
                  <a:pt x="2222271" y="3784600"/>
                </a:lnTo>
                <a:lnTo>
                  <a:pt x="2269871" y="3771900"/>
                </a:lnTo>
                <a:lnTo>
                  <a:pt x="2317077" y="3771900"/>
                </a:lnTo>
                <a:lnTo>
                  <a:pt x="2363876" y="3759200"/>
                </a:lnTo>
                <a:lnTo>
                  <a:pt x="2410256" y="3759200"/>
                </a:lnTo>
                <a:lnTo>
                  <a:pt x="2635135" y="3695700"/>
                </a:lnTo>
                <a:lnTo>
                  <a:pt x="2678595" y="3670300"/>
                </a:lnTo>
                <a:lnTo>
                  <a:pt x="2721508" y="3657600"/>
                </a:lnTo>
                <a:lnTo>
                  <a:pt x="2763850" y="3644900"/>
                </a:lnTo>
                <a:lnTo>
                  <a:pt x="2805607" y="3619500"/>
                </a:lnTo>
                <a:lnTo>
                  <a:pt x="2846755" y="3606800"/>
                </a:lnTo>
                <a:lnTo>
                  <a:pt x="2887294" y="3581400"/>
                </a:lnTo>
                <a:lnTo>
                  <a:pt x="2927197" y="3556000"/>
                </a:lnTo>
                <a:lnTo>
                  <a:pt x="2966440" y="3530600"/>
                </a:lnTo>
                <a:lnTo>
                  <a:pt x="3005010" y="3505200"/>
                </a:lnTo>
                <a:lnTo>
                  <a:pt x="3042894" y="3479800"/>
                </a:lnTo>
                <a:lnTo>
                  <a:pt x="3080067" y="3454400"/>
                </a:lnTo>
                <a:lnTo>
                  <a:pt x="3116503" y="3429000"/>
                </a:lnTo>
                <a:lnTo>
                  <a:pt x="3152216" y="3403600"/>
                </a:lnTo>
                <a:lnTo>
                  <a:pt x="3187154" y="3378200"/>
                </a:lnTo>
                <a:lnTo>
                  <a:pt x="3221317" y="3340100"/>
                </a:lnTo>
                <a:lnTo>
                  <a:pt x="3254679" y="3314700"/>
                </a:lnTo>
                <a:lnTo>
                  <a:pt x="3287242" y="3276600"/>
                </a:lnTo>
                <a:lnTo>
                  <a:pt x="3318954" y="3251200"/>
                </a:lnTo>
                <a:lnTo>
                  <a:pt x="3349828" y="3213100"/>
                </a:lnTo>
                <a:lnTo>
                  <a:pt x="3379825" y="3175000"/>
                </a:lnTo>
                <a:lnTo>
                  <a:pt x="3408946" y="3149600"/>
                </a:lnTo>
                <a:lnTo>
                  <a:pt x="3437166" y="3111500"/>
                </a:lnTo>
                <a:lnTo>
                  <a:pt x="3464458" y="3073400"/>
                </a:lnTo>
                <a:lnTo>
                  <a:pt x="3490811" y="3035300"/>
                </a:lnTo>
                <a:lnTo>
                  <a:pt x="3516211" y="2997200"/>
                </a:lnTo>
                <a:lnTo>
                  <a:pt x="3540633" y="2959100"/>
                </a:lnTo>
                <a:lnTo>
                  <a:pt x="3564064" y="2921000"/>
                </a:lnTo>
                <a:lnTo>
                  <a:pt x="3586492" y="2882900"/>
                </a:lnTo>
                <a:lnTo>
                  <a:pt x="3607892" y="2844800"/>
                </a:lnTo>
                <a:lnTo>
                  <a:pt x="3628237" y="2794000"/>
                </a:lnTo>
                <a:lnTo>
                  <a:pt x="3647529" y="2755900"/>
                </a:lnTo>
                <a:lnTo>
                  <a:pt x="3665740" y="2717800"/>
                </a:lnTo>
                <a:lnTo>
                  <a:pt x="3682847" y="2667000"/>
                </a:lnTo>
                <a:lnTo>
                  <a:pt x="3698849" y="2628900"/>
                </a:lnTo>
                <a:lnTo>
                  <a:pt x="3713708" y="2590800"/>
                </a:lnTo>
                <a:lnTo>
                  <a:pt x="3727412" y="2540000"/>
                </a:lnTo>
                <a:lnTo>
                  <a:pt x="3739959" y="2489200"/>
                </a:lnTo>
                <a:lnTo>
                  <a:pt x="3751313" y="2451100"/>
                </a:lnTo>
                <a:lnTo>
                  <a:pt x="3761460" y="2400300"/>
                </a:lnTo>
                <a:lnTo>
                  <a:pt x="3770388" y="2362200"/>
                </a:lnTo>
                <a:lnTo>
                  <a:pt x="3778085" y="2311400"/>
                </a:lnTo>
                <a:lnTo>
                  <a:pt x="3784511" y="2260600"/>
                </a:lnTo>
                <a:lnTo>
                  <a:pt x="3793528" y="2171700"/>
                </a:lnTo>
                <a:lnTo>
                  <a:pt x="3796080" y="2120900"/>
                </a:lnTo>
                <a:lnTo>
                  <a:pt x="4046220" y="2120900"/>
                </a:lnTo>
                <a:lnTo>
                  <a:pt x="4072928" y="2108200"/>
                </a:lnTo>
                <a:lnTo>
                  <a:pt x="4094721" y="2095500"/>
                </a:lnTo>
                <a:lnTo>
                  <a:pt x="4109415" y="2082800"/>
                </a:lnTo>
                <a:lnTo>
                  <a:pt x="4114800" y="2044700"/>
                </a:lnTo>
                <a:close/>
              </a:path>
            </a:pathLst>
          </a:custGeom>
          <a:solidFill>
            <a:srgbClr val="FF5C00"/>
          </a:solidFill>
        </p:spPr>
        <p:txBody>
          <a:bodyPr wrap="square" lIns="0" tIns="0" rIns="0" bIns="0" rtlCol="0"/>
          <a:lstStyle/>
          <a:p>
            <a:endParaRPr/>
          </a:p>
        </p:txBody>
      </p:sp>
      <p:pic>
        <p:nvPicPr>
          <p:cNvPr id="8" name="Picture 6">
            <a:extLst>
              <a:ext uri="{FF2B5EF4-FFF2-40B4-BE49-F238E27FC236}">
                <a16:creationId xmlns:a16="http://schemas.microsoft.com/office/drawing/2014/main" id="{75A27067-4ED1-4DE7-AE6A-D8A00AA6B1CA}"/>
              </a:ext>
            </a:extLst>
          </p:cNvPr>
          <p:cNvPicPr>
            <a:picLocks noChangeAspect="1"/>
          </p:cNvPicPr>
          <p:nvPr/>
        </p:nvPicPr>
        <p:blipFill>
          <a:blip r:embed="rId2"/>
          <a:srcRect l="3272" r="70162"/>
          <a:stretch>
            <a:fillRect/>
          </a:stretch>
        </p:blipFill>
        <p:spPr>
          <a:xfrm>
            <a:off x="-76200" y="0"/>
            <a:ext cx="1257902" cy="12193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3032079"/>
            <a:ext cx="7813543" cy="3858761"/>
            <a:chOff x="0" y="0"/>
            <a:chExt cx="10418058" cy="5145014"/>
          </a:xfrm>
        </p:grpSpPr>
        <p:sp>
          <p:nvSpPr>
            <p:cNvPr id="3" name="TextBox 3"/>
            <p:cNvSpPr txBox="1"/>
            <p:nvPr/>
          </p:nvSpPr>
          <p:spPr>
            <a:xfrm>
              <a:off x="0" y="866919"/>
              <a:ext cx="10418058" cy="4278095"/>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UM Browser provides all the necessary features like theme settings, incognito mode, history &amp; bookmarks, and app integration. Other features like Password Manager and extensions will be supported in coming future. With UM Browser, you can do all kinds of web tasks like Surfing Web Pages, Working online, Watching Videos, and Music Online.</a:t>
              </a:r>
            </a:p>
          </p:txBody>
        </p:sp>
        <p:sp>
          <p:nvSpPr>
            <p:cNvPr id="4" name="TextBox 4"/>
            <p:cNvSpPr txBox="1"/>
            <p:nvPr/>
          </p:nvSpPr>
          <p:spPr>
            <a:xfrm>
              <a:off x="0" y="0"/>
              <a:ext cx="10418058" cy="649902"/>
            </a:xfrm>
            <a:prstGeom prst="rect">
              <a:avLst/>
            </a:prstGeom>
          </p:spPr>
          <p:txBody>
            <a:bodyPr lIns="0" tIns="0" rIns="0" bIns="0" rtlCol="0" anchor="t">
              <a:spAutoFit/>
            </a:bodyPr>
            <a:lstStyle/>
            <a:p>
              <a:pPr>
                <a:lnSpc>
                  <a:spcPts val="3840"/>
                </a:lnSpc>
              </a:pPr>
              <a:r>
                <a:rPr lang="en-US" sz="3200">
                  <a:solidFill>
                    <a:srgbClr val="000000"/>
                  </a:solidFill>
                  <a:latin typeface="Nunito Sans Bold"/>
                </a:rPr>
                <a:t>Here is the Conclusion of our Project</a:t>
              </a:r>
            </a:p>
          </p:txBody>
        </p:sp>
      </p:grpSp>
      <p:sp>
        <p:nvSpPr>
          <p:cNvPr id="6" name="TextBox 6"/>
          <p:cNvSpPr txBox="1"/>
          <p:nvPr/>
        </p:nvSpPr>
        <p:spPr>
          <a:xfrm>
            <a:off x="1028700" y="1263544"/>
            <a:ext cx="6795645" cy="1203325"/>
          </a:xfrm>
          <a:prstGeom prst="rect">
            <a:avLst/>
          </a:prstGeom>
        </p:spPr>
        <p:txBody>
          <a:bodyPr lIns="0" tIns="0" rIns="0" bIns="0" rtlCol="0" anchor="t">
            <a:spAutoFit/>
          </a:bodyPr>
          <a:lstStyle/>
          <a:p>
            <a:pPr>
              <a:lnSpc>
                <a:spcPts val="9349"/>
              </a:lnSpc>
            </a:pPr>
            <a:r>
              <a:rPr lang="en-US" sz="8499" spc="-84">
                <a:solidFill>
                  <a:srgbClr val="FF5D00"/>
                </a:solidFill>
                <a:latin typeface="Nunito Bold"/>
              </a:rPr>
              <a:t>Conclusion</a:t>
            </a:r>
          </a:p>
        </p:txBody>
      </p:sp>
      <p:sp>
        <p:nvSpPr>
          <p:cNvPr id="7" name="object 3">
            <a:extLst>
              <a:ext uri="{FF2B5EF4-FFF2-40B4-BE49-F238E27FC236}">
                <a16:creationId xmlns:a16="http://schemas.microsoft.com/office/drawing/2014/main" id="{E412FF1C-85AF-44A5-AAD4-CD0C14D095C2}"/>
              </a:ext>
            </a:extLst>
          </p:cNvPr>
          <p:cNvSpPr/>
          <p:nvPr/>
        </p:nvSpPr>
        <p:spPr>
          <a:xfrm>
            <a:off x="1282988" y="3076562"/>
            <a:ext cx="5940425" cy="5930900"/>
          </a:xfrm>
          <a:custGeom>
            <a:avLst/>
            <a:gdLst/>
            <a:ahLst/>
            <a:cxnLst/>
            <a:rect l="l" t="t" r="r" b="b"/>
            <a:pathLst>
              <a:path w="5940425" h="5930900">
                <a:moveTo>
                  <a:pt x="3067625" y="12699"/>
                </a:moveTo>
                <a:lnTo>
                  <a:pt x="2493680" y="12699"/>
                </a:lnTo>
                <a:lnTo>
                  <a:pt x="2540970" y="0"/>
                </a:lnTo>
                <a:lnTo>
                  <a:pt x="3020335" y="0"/>
                </a:lnTo>
                <a:lnTo>
                  <a:pt x="3067625" y="12699"/>
                </a:lnTo>
                <a:close/>
              </a:path>
              <a:path w="5940425" h="5930900">
                <a:moveTo>
                  <a:pt x="3161503" y="25399"/>
                </a:moveTo>
                <a:lnTo>
                  <a:pt x="2399802" y="25399"/>
                </a:lnTo>
                <a:lnTo>
                  <a:pt x="2446622" y="12699"/>
                </a:lnTo>
                <a:lnTo>
                  <a:pt x="3114683" y="12699"/>
                </a:lnTo>
                <a:lnTo>
                  <a:pt x="3161503" y="25399"/>
                </a:lnTo>
                <a:close/>
              </a:path>
              <a:path w="5940425" h="5930900">
                <a:moveTo>
                  <a:pt x="3254403" y="38099"/>
                </a:moveTo>
                <a:lnTo>
                  <a:pt x="2306902" y="38099"/>
                </a:lnTo>
                <a:lnTo>
                  <a:pt x="2353226" y="25399"/>
                </a:lnTo>
                <a:lnTo>
                  <a:pt x="3208079" y="25399"/>
                </a:lnTo>
                <a:lnTo>
                  <a:pt x="3254403" y="38099"/>
                </a:lnTo>
                <a:close/>
              </a:path>
              <a:path w="5940425" h="5930900">
                <a:moveTo>
                  <a:pt x="3482016" y="88899"/>
                </a:moveTo>
                <a:lnTo>
                  <a:pt x="2079288" y="88899"/>
                </a:lnTo>
                <a:lnTo>
                  <a:pt x="2260836" y="38099"/>
                </a:lnTo>
                <a:lnTo>
                  <a:pt x="3300469" y="38099"/>
                </a:lnTo>
                <a:lnTo>
                  <a:pt x="3482016" y="88899"/>
                </a:lnTo>
                <a:close/>
              </a:path>
              <a:path w="5940425" h="5930900">
                <a:moveTo>
                  <a:pt x="3291821" y="5511799"/>
                </a:moveTo>
                <a:lnTo>
                  <a:pt x="2260836" y="5511799"/>
                </a:lnTo>
                <a:lnTo>
                  <a:pt x="2215035" y="5499099"/>
                </a:lnTo>
                <a:lnTo>
                  <a:pt x="1773070" y="5372099"/>
                </a:lnTo>
                <a:lnTo>
                  <a:pt x="1730626" y="5346699"/>
                </a:lnTo>
                <a:lnTo>
                  <a:pt x="1688527" y="5333999"/>
                </a:lnTo>
                <a:lnTo>
                  <a:pt x="1646780" y="5308599"/>
                </a:lnTo>
                <a:lnTo>
                  <a:pt x="1605393" y="5295899"/>
                </a:lnTo>
                <a:lnTo>
                  <a:pt x="1564371" y="5270499"/>
                </a:lnTo>
                <a:lnTo>
                  <a:pt x="1523721" y="5257799"/>
                </a:lnTo>
                <a:lnTo>
                  <a:pt x="1443564" y="5206999"/>
                </a:lnTo>
                <a:lnTo>
                  <a:pt x="1404072" y="5194299"/>
                </a:lnTo>
                <a:lnTo>
                  <a:pt x="1326290" y="5143499"/>
                </a:lnTo>
                <a:lnTo>
                  <a:pt x="1250159" y="5092699"/>
                </a:lnTo>
                <a:lnTo>
                  <a:pt x="1175732" y="5041899"/>
                </a:lnTo>
                <a:lnTo>
                  <a:pt x="1103063" y="4991099"/>
                </a:lnTo>
                <a:lnTo>
                  <a:pt x="1032205" y="4940299"/>
                </a:lnTo>
                <a:lnTo>
                  <a:pt x="997472" y="4902199"/>
                </a:lnTo>
                <a:lnTo>
                  <a:pt x="963212" y="4876799"/>
                </a:lnTo>
                <a:lnTo>
                  <a:pt x="929432" y="4851399"/>
                </a:lnTo>
                <a:lnTo>
                  <a:pt x="896138" y="4813299"/>
                </a:lnTo>
                <a:lnTo>
                  <a:pt x="863338" y="4787899"/>
                </a:lnTo>
                <a:lnTo>
                  <a:pt x="831037" y="4749799"/>
                </a:lnTo>
                <a:lnTo>
                  <a:pt x="799243" y="4724399"/>
                </a:lnTo>
                <a:lnTo>
                  <a:pt x="767962" y="4686299"/>
                </a:lnTo>
                <a:lnTo>
                  <a:pt x="737201" y="4660899"/>
                </a:lnTo>
                <a:lnTo>
                  <a:pt x="706966" y="4622799"/>
                </a:lnTo>
                <a:lnTo>
                  <a:pt x="677265" y="4597399"/>
                </a:lnTo>
                <a:lnTo>
                  <a:pt x="648105" y="4559299"/>
                </a:lnTo>
                <a:lnTo>
                  <a:pt x="619491" y="4521199"/>
                </a:lnTo>
                <a:lnTo>
                  <a:pt x="591430" y="4483099"/>
                </a:lnTo>
                <a:lnTo>
                  <a:pt x="563930" y="4457699"/>
                </a:lnTo>
                <a:lnTo>
                  <a:pt x="536997" y="4419599"/>
                </a:lnTo>
                <a:lnTo>
                  <a:pt x="510638" y="4381499"/>
                </a:lnTo>
                <a:lnTo>
                  <a:pt x="484859" y="4343399"/>
                </a:lnTo>
                <a:lnTo>
                  <a:pt x="459667" y="4305299"/>
                </a:lnTo>
                <a:lnTo>
                  <a:pt x="435069" y="4267199"/>
                </a:lnTo>
                <a:lnTo>
                  <a:pt x="411071" y="4229099"/>
                </a:lnTo>
                <a:lnTo>
                  <a:pt x="387681" y="4190999"/>
                </a:lnTo>
                <a:lnTo>
                  <a:pt x="364905" y="4152899"/>
                </a:lnTo>
                <a:lnTo>
                  <a:pt x="342749" y="4114799"/>
                </a:lnTo>
                <a:lnTo>
                  <a:pt x="321221" y="4076699"/>
                </a:lnTo>
                <a:lnTo>
                  <a:pt x="300327" y="4025899"/>
                </a:lnTo>
                <a:lnTo>
                  <a:pt x="280074" y="3987799"/>
                </a:lnTo>
                <a:lnTo>
                  <a:pt x="260468" y="3949699"/>
                </a:lnTo>
                <a:lnTo>
                  <a:pt x="241517" y="3911599"/>
                </a:lnTo>
                <a:lnTo>
                  <a:pt x="223226" y="3860799"/>
                </a:lnTo>
                <a:lnTo>
                  <a:pt x="205604" y="3822699"/>
                </a:lnTo>
                <a:lnTo>
                  <a:pt x="188655" y="3784599"/>
                </a:lnTo>
                <a:lnTo>
                  <a:pt x="172388" y="3733799"/>
                </a:lnTo>
                <a:lnTo>
                  <a:pt x="156808" y="3695699"/>
                </a:lnTo>
                <a:lnTo>
                  <a:pt x="141923" y="3657599"/>
                </a:lnTo>
                <a:lnTo>
                  <a:pt x="127740" y="3606799"/>
                </a:lnTo>
                <a:lnTo>
                  <a:pt x="114264" y="3568699"/>
                </a:lnTo>
                <a:lnTo>
                  <a:pt x="101503" y="3517899"/>
                </a:lnTo>
                <a:lnTo>
                  <a:pt x="89463" y="3479799"/>
                </a:lnTo>
                <a:lnTo>
                  <a:pt x="78152" y="3428999"/>
                </a:lnTo>
                <a:lnTo>
                  <a:pt x="67575" y="3390899"/>
                </a:lnTo>
                <a:lnTo>
                  <a:pt x="57740" y="3340099"/>
                </a:lnTo>
                <a:lnTo>
                  <a:pt x="48653" y="3289299"/>
                </a:lnTo>
                <a:lnTo>
                  <a:pt x="40321" y="3251199"/>
                </a:lnTo>
                <a:lnTo>
                  <a:pt x="32750" y="3200399"/>
                </a:lnTo>
                <a:lnTo>
                  <a:pt x="25948" y="3149599"/>
                </a:lnTo>
                <a:lnTo>
                  <a:pt x="19921" y="3111499"/>
                </a:lnTo>
                <a:lnTo>
                  <a:pt x="14676" y="3060699"/>
                </a:lnTo>
                <a:lnTo>
                  <a:pt x="10220" y="3009899"/>
                </a:lnTo>
                <a:lnTo>
                  <a:pt x="6558" y="2971799"/>
                </a:lnTo>
                <a:lnTo>
                  <a:pt x="3699" y="2920999"/>
                </a:lnTo>
                <a:lnTo>
                  <a:pt x="1648" y="2870199"/>
                </a:lnTo>
                <a:lnTo>
                  <a:pt x="413" y="2819399"/>
                </a:lnTo>
                <a:lnTo>
                  <a:pt x="0" y="2768599"/>
                </a:lnTo>
                <a:lnTo>
                  <a:pt x="413" y="2730499"/>
                </a:lnTo>
                <a:lnTo>
                  <a:pt x="1648" y="2679699"/>
                </a:lnTo>
                <a:lnTo>
                  <a:pt x="3699" y="2628899"/>
                </a:lnTo>
                <a:lnTo>
                  <a:pt x="6558" y="2578099"/>
                </a:lnTo>
                <a:lnTo>
                  <a:pt x="10220" y="2539999"/>
                </a:lnTo>
                <a:lnTo>
                  <a:pt x="14676" y="2489199"/>
                </a:lnTo>
                <a:lnTo>
                  <a:pt x="19921" y="2438399"/>
                </a:lnTo>
                <a:lnTo>
                  <a:pt x="25948" y="2387599"/>
                </a:lnTo>
                <a:lnTo>
                  <a:pt x="32750" y="2349499"/>
                </a:lnTo>
                <a:lnTo>
                  <a:pt x="40321" y="2298699"/>
                </a:lnTo>
                <a:lnTo>
                  <a:pt x="48653" y="2260599"/>
                </a:lnTo>
                <a:lnTo>
                  <a:pt x="57740" y="2209799"/>
                </a:lnTo>
                <a:lnTo>
                  <a:pt x="67575" y="2158999"/>
                </a:lnTo>
                <a:lnTo>
                  <a:pt x="78152" y="2120899"/>
                </a:lnTo>
                <a:lnTo>
                  <a:pt x="89463" y="2070099"/>
                </a:lnTo>
                <a:lnTo>
                  <a:pt x="101503" y="2031999"/>
                </a:lnTo>
                <a:lnTo>
                  <a:pt x="114264" y="1981199"/>
                </a:lnTo>
                <a:lnTo>
                  <a:pt x="127740" y="1943099"/>
                </a:lnTo>
                <a:lnTo>
                  <a:pt x="141923" y="1892299"/>
                </a:lnTo>
                <a:lnTo>
                  <a:pt x="156808" y="1854199"/>
                </a:lnTo>
                <a:lnTo>
                  <a:pt x="172388" y="1803399"/>
                </a:lnTo>
                <a:lnTo>
                  <a:pt x="188655" y="1765299"/>
                </a:lnTo>
                <a:lnTo>
                  <a:pt x="205604" y="1727199"/>
                </a:lnTo>
                <a:lnTo>
                  <a:pt x="223226" y="1676399"/>
                </a:lnTo>
                <a:lnTo>
                  <a:pt x="241517" y="1638299"/>
                </a:lnTo>
                <a:lnTo>
                  <a:pt x="260468" y="1600199"/>
                </a:lnTo>
                <a:lnTo>
                  <a:pt x="280074" y="1562099"/>
                </a:lnTo>
                <a:lnTo>
                  <a:pt x="300327" y="1511299"/>
                </a:lnTo>
                <a:lnTo>
                  <a:pt x="321221" y="1473199"/>
                </a:lnTo>
                <a:lnTo>
                  <a:pt x="342749" y="1435099"/>
                </a:lnTo>
                <a:lnTo>
                  <a:pt x="364905" y="1396999"/>
                </a:lnTo>
                <a:lnTo>
                  <a:pt x="387681" y="1358899"/>
                </a:lnTo>
                <a:lnTo>
                  <a:pt x="411071" y="1320799"/>
                </a:lnTo>
                <a:lnTo>
                  <a:pt x="435069" y="1282699"/>
                </a:lnTo>
                <a:lnTo>
                  <a:pt x="459667" y="1244599"/>
                </a:lnTo>
                <a:lnTo>
                  <a:pt x="484859" y="1206499"/>
                </a:lnTo>
                <a:lnTo>
                  <a:pt x="510638" y="1168399"/>
                </a:lnTo>
                <a:lnTo>
                  <a:pt x="536997" y="1130299"/>
                </a:lnTo>
                <a:lnTo>
                  <a:pt x="563930" y="1092199"/>
                </a:lnTo>
                <a:lnTo>
                  <a:pt x="591430" y="1066799"/>
                </a:lnTo>
                <a:lnTo>
                  <a:pt x="619491" y="1028699"/>
                </a:lnTo>
                <a:lnTo>
                  <a:pt x="648105" y="990599"/>
                </a:lnTo>
                <a:lnTo>
                  <a:pt x="677265" y="952499"/>
                </a:lnTo>
                <a:lnTo>
                  <a:pt x="706966" y="927099"/>
                </a:lnTo>
                <a:lnTo>
                  <a:pt x="737201" y="888999"/>
                </a:lnTo>
                <a:lnTo>
                  <a:pt x="767962" y="850899"/>
                </a:lnTo>
                <a:lnTo>
                  <a:pt x="799243" y="825499"/>
                </a:lnTo>
                <a:lnTo>
                  <a:pt x="831037" y="787399"/>
                </a:lnTo>
                <a:lnTo>
                  <a:pt x="863338" y="761999"/>
                </a:lnTo>
                <a:lnTo>
                  <a:pt x="896138" y="736599"/>
                </a:lnTo>
                <a:lnTo>
                  <a:pt x="929432" y="698499"/>
                </a:lnTo>
                <a:lnTo>
                  <a:pt x="963212" y="673099"/>
                </a:lnTo>
                <a:lnTo>
                  <a:pt x="997472" y="647699"/>
                </a:lnTo>
                <a:lnTo>
                  <a:pt x="1032205" y="609599"/>
                </a:lnTo>
                <a:lnTo>
                  <a:pt x="1067404" y="584199"/>
                </a:lnTo>
                <a:lnTo>
                  <a:pt x="1139175" y="533399"/>
                </a:lnTo>
                <a:lnTo>
                  <a:pt x="1212729" y="482599"/>
                </a:lnTo>
                <a:lnTo>
                  <a:pt x="1288015" y="431799"/>
                </a:lnTo>
                <a:lnTo>
                  <a:pt x="1364978" y="380999"/>
                </a:lnTo>
                <a:lnTo>
                  <a:pt x="1443564" y="330199"/>
                </a:lnTo>
                <a:lnTo>
                  <a:pt x="1483450" y="317499"/>
                </a:lnTo>
                <a:lnTo>
                  <a:pt x="1523721" y="292099"/>
                </a:lnTo>
                <a:lnTo>
                  <a:pt x="1564371" y="279399"/>
                </a:lnTo>
                <a:lnTo>
                  <a:pt x="1605393" y="253999"/>
                </a:lnTo>
                <a:lnTo>
                  <a:pt x="1646780" y="241299"/>
                </a:lnTo>
                <a:lnTo>
                  <a:pt x="1688527" y="215899"/>
                </a:lnTo>
                <a:lnTo>
                  <a:pt x="1730626" y="203199"/>
                </a:lnTo>
                <a:lnTo>
                  <a:pt x="1773070" y="177799"/>
                </a:lnTo>
                <a:lnTo>
                  <a:pt x="1946167" y="126999"/>
                </a:lnTo>
                <a:lnTo>
                  <a:pt x="1990238" y="101599"/>
                </a:lnTo>
                <a:lnTo>
                  <a:pt x="2034614" y="88899"/>
                </a:lnTo>
                <a:lnTo>
                  <a:pt x="3526691" y="88899"/>
                </a:lnTo>
                <a:lnTo>
                  <a:pt x="3571067" y="101599"/>
                </a:lnTo>
                <a:lnTo>
                  <a:pt x="3615137" y="126999"/>
                </a:lnTo>
                <a:lnTo>
                  <a:pt x="3788235" y="177799"/>
                </a:lnTo>
                <a:lnTo>
                  <a:pt x="3830679" y="203199"/>
                </a:lnTo>
                <a:lnTo>
                  <a:pt x="3872778" y="215899"/>
                </a:lnTo>
                <a:lnTo>
                  <a:pt x="3914524" y="241299"/>
                </a:lnTo>
                <a:lnTo>
                  <a:pt x="3955912" y="253999"/>
                </a:lnTo>
                <a:lnTo>
                  <a:pt x="2654259" y="253999"/>
                </a:lnTo>
                <a:lnTo>
                  <a:pt x="2567175" y="279399"/>
                </a:lnTo>
                <a:lnTo>
                  <a:pt x="2524079" y="279399"/>
                </a:lnTo>
                <a:lnTo>
                  <a:pt x="2481307" y="292099"/>
                </a:lnTo>
                <a:lnTo>
                  <a:pt x="2438881" y="317499"/>
                </a:lnTo>
                <a:lnTo>
                  <a:pt x="2396821" y="330199"/>
                </a:lnTo>
                <a:lnTo>
                  <a:pt x="2355148" y="355599"/>
                </a:lnTo>
                <a:lnTo>
                  <a:pt x="2313882" y="368299"/>
                </a:lnTo>
                <a:lnTo>
                  <a:pt x="2232658" y="419099"/>
                </a:lnTo>
                <a:lnTo>
                  <a:pt x="2212699" y="431799"/>
                </a:lnTo>
                <a:lnTo>
                  <a:pt x="1823322" y="431799"/>
                </a:lnTo>
                <a:lnTo>
                  <a:pt x="1776336" y="457199"/>
                </a:lnTo>
                <a:lnTo>
                  <a:pt x="1729853" y="469899"/>
                </a:lnTo>
                <a:lnTo>
                  <a:pt x="1593517" y="546099"/>
                </a:lnTo>
                <a:lnTo>
                  <a:pt x="1505323" y="596899"/>
                </a:lnTo>
                <a:lnTo>
                  <a:pt x="1419383" y="647699"/>
                </a:lnTo>
                <a:lnTo>
                  <a:pt x="1335777" y="698499"/>
                </a:lnTo>
                <a:lnTo>
                  <a:pt x="1294876" y="736599"/>
                </a:lnTo>
                <a:lnTo>
                  <a:pt x="1214927" y="787399"/>
                </a:lnTo>
                <a:lnTo>
                  <a:pt x="1175900" y="825499"/>
                </a:lnTo>
                <a:lnTo>
                  <a:pt x="1137518" y="850899"/>
                </a:lnTo>
                <a:lnTo>
                  <a:pt x="1099792" y="888999"/>
                </a:lnTo>
                <a:lnTo>
                  <a:pt x="1062731" y="927099"/>
                </a:lnTo>
                <a:lnTo>
                  <a:pt x="1026346" y="952499"/>
                </a:lnTo>
                <a:lnTo>
                  <a:pt x="990647" y="990599"/>
                </a:lnTo>
                <a:lnTo>
                  <a:pt x="955645" y="1028699"/>
                </a:lnTo>
                <a:lnTo>
                  <a:pt x="921349" y="1066799"/>
                </a:lnTo>
                <a:lnTo>
                  <a:pt x="887770" y="1104899"/>
                </a:lnTo>
                <a:lnTo>
                  <a:pt x="854919" y="1142999"/>
                </a:lnTo>
                <a:lnTo>
                  <a:pt x="822804" y="1181099"/>
                </a:lnTo>
                <a:lnTo>
                  <a:pt x="791437" y="1219199"/>
                </a:lnTo>
                <a:lnTo>
                  <a:pt x="760828" y="1257299"/>
                </a:lnTo>
                <a:lnTo>
                  <a:pt x="5109837" y="1257299"/>
                </a:lnTo>
                <a:lnTo>
                  <a:pt x="5126236" y="1282699"/>
                </a:lnTo>
                <a:lnTo>
                  <a:pt x="5150233" y="1320799"/>
                </a:lnTo>
                <a:lnTo>
                  <a:pt x="5173624" y="1358899"/>
                </a:lnTo>
                <a:lnTo>
                  <a:pt x="5196400" y="1396999"/>
                </a:lnTo>
                <a:lnTo>
                  <a:pt x="5218555" y="1435099"/>
                </a:lnTo>
                <a:lnTo>
                  <a:pt x="5240084" y="1473199"/>
                </a:lnTo>
                <a:lnTo>
                  <a:pt x="5260978" y="1511299"/>
                </a:lnTo>
                <a:lnTo>
                  <a:pt x="592962" y="1511299"/>
                </a:lnTo>
                <a:lnTo>
                  <a:pt x="568913" y="1549399"/>
                </a:lnTo>
                <a:lnTo>
                  <a:pt x="545651" y="1600199"/>
                </a:lnTo>
                <a:lnTo>
                  <a:pt x="523189" y="1638299"/>
                </a:lnTo>
                <a:lnTo>
                  <a:pt x="501536" y="1689099"/>
                </a:lnTo>
                <a:lnTo>
                  <a:pt x="480705" y="1727199"/>
                </a:lnTo>
                <a:lnTo>
                  <a:pt x="460706" y="1777999"/>
                </a:lnTo>
                <a:lnTo>
                  <a:pt x="441550" y="1816099"/>
                </a:lnTo>
                <a:lnTo>
                  <a:pt x="423249" y="1866899"/>
                </a:lnTo>
                <a:lnTo>
                  <a:pt x="405814" y="1904999"/>
                </a:lnTo>
                <a:lnTo>
                  <a:pt x="389255" y="1955799"/>
                </a:lnTo>
                <a:lnTo>
                  <a:pt x="373585" y="2006599"/>
                </a:lnTo>
                <a:lnTo>
                  <a:pt x="358813" y="2044699"/>
                </a:lnTo>
                <a:lnTo>
                  <a:pt x="344952" y="2095499"/>
                </a:lnTo>
                <a:lnTo>
                  <a:pt x="332013" y="2146299"/>
                </a:lnTo>
                <a:lnTo>
                  <a:pt x="320006" y="2197099"/>
                </a:lnTo>
                <a:lnTo>
                  <a:pt x="308943" y="2247899"/>
                </a:lnTo>
                <a:lnTo>
                  <a:pt x="298834" y="2298699"/>
                </a:lnTo>
                <a:lnTo>
                  <a:pt x="289692" y="2336799"/>
                </a:lnTo>
                <a:lnTo>
                  <a:pt x="281527" y="2387599"/>
                </a:lnTo>
                <a:lnTo>
                  <a:pt x="274350" y="2438399"/>
                </a:lnTo>
                <a:lnTo>
                  <a:pt x="268173" y="2489199"/>
                </a:lnTo>
                <a:lnTo>
                  <a:pt x="263006" y="2539999"/>
                </a:lnTo>
                <a:lnTo>
                  <a:pt x="258861" y="2590799"/>
                </a:lnTo>
                <a:lnTo>
                  <a:pt x="255749" y="2641599"/>
                </a:lnTo>
                <a:lnTo>
                  <a:pt x="3539012" y="2641599"/>
                </a:lnTo>
                <a:lnTo>
                  <a:pt x="3539012" y="2895599"/>
                </a:lnTo>
                <a:lnTo>
                  <a:pt x="255749" y="2895599"/>
                </a:lnTo>
                <a:lnTo>
                  <a:pt x="258861" y="2946399"/>
                </a:lnTo>
                <a:lnTo>
                  <a:pt x="268173" y="3060699"/>
                </a:lnTo>
                <a:lnTo>
                  <a:pt x="274350" y="3111499"/>
                </a:lnTo>
                <a:lnTo>
                  <a:pt x="281527" y="3149599"/>
                </a:lnTo>
                <a:lnTo>
                  <a:pt x="289692" y="3200399"/>
                </a:lnTo>
                <a:lnTo>
                  <a:pt x="298834" y="3251199"/>
                </a:lnTo>
                <a:lnTo>
                  <a:pt x="308943" y="3301999"/>
                </a:lnTo>
                <a:lnTo>
                  <a:pt x="320006" y="3352799"/>
                </a:lnTo>
                <a:lnTo>
                  <a:pt x="332013" y="3403599"/>
                </a:lnTo>
                <a:lnTo>
                  <a:pt x="344952" y="3454399"/>
                </a:lnTo>
                <a:lnTo>
                  <a:pt x="358813" y="3492499"/>
                </a:lnTo>
                <a:lnTo>
                  <a:pt x="373585" y="3543299"/>
                </a:lnTo>
                <a:lnTo>
                  <a:pt x="389255" y="3594099"/>
                </a:lnTo>
                <a:lnTo>
                  <a:pt x="405814" y="3644899"/>
                </a:lnTo>
                <a:lnTo>
                  <a:pt x="423249" y="3682999"/>
                </a:lnTo>
                <a:lnTo>
                  <a:pt x="441550" y="3733799"/>
                </a:lnTo>
                <a:lnTo>
                  <a:pt x="460706" y="3771899"/>
                </a:lnTo>
                <a:lnTo>
                  <a:pt x="480705" y="3822699"/>
                </a:lnTo>
                <a:lnTo>
                  <a:pt x="501536" y="3860799"/>
                </a:lnTo>
                <a:lnTo>
                  <a:pt x="523189" y="3911599"/>
                </a:lnTo>
                <a:lnTo>
                  <a:pt x="545651" y="3949699"/>
                </a:lnTo>
                <a:lnTo>
                  <a:pt x="568913" y="4000499"/>
                </a:lnTo>
                <a:lnTo>
                  <a:pt x="592962" y="4038599"/>
                </a:lnTo>
                <a:lnTo>
                  <a:pt x="3539012" y="4038599"/>
                </a:lnTo>
                <a:lnTo>
                  <a:pt x="3539012" y="4292599"/>
                </a:lnTo>
                <a:lnTo>
                  <a:pt x="760828" y="4292599"/>
                </a:lnTo>
                <a:lnTo>
                  <a:pt x="791437" y="4330699"/>
                </a:lnTo>
                <a:lnTo>
                  <a:pt x="822804" y="4368799"/>
                </a:lnTo>
                <a:lnTo>
                  <a:pt x="854919" y="4406899"/>
                </a:lnTo>
                <a:lnTo>
                  <a:pt x="887770" y="4444999"/>
                </a:lnTo>
                <a:lnTo>
                  <a:pt x="921349" y="4483099"/>
                </a:lnTo>
                <a:lnTo>
                  <a:pt x="955645" y="4521199"/>
                </a:lnTo>
                <a:lnTo>
                  <a:pt x="990647" y="4559299"/>
                </a:lnTo>
                <a:lnTo>
                  <a:pt x="1026346" y="4597399"/>
                </a:lnTo>
                <a:lnTo>
                  <a:pt x="1062731" y="4622799"/>
                </a:lnTo>
                <a:lnTo>
                  <a:pt x="1099792" y="4660899"/>
                </a:lnTo>
                <a:lnTo>
                  <a:pt x="1137518" y="4698999"/>
                </a:lnTo>
                <a:lnTo>
                  <a:pt x="1175900" y="4724399"/>
                </a:lnTo>
                <a:lnTo>
                  <a:pt x="1214927" y="4762499"/>
                </a:lnTo>
                <a:lnTo>
                  <a:pt x="1294876" y="4813299"/>
                </a:lnTo>
                <a:lnTo>
                  <a:pt x="1335777" y="4851399"/>
                </a:lnTo>
                <a:lnTo>
                  <a:pt x="1419383" y="4902199"/>
                </a:lnTo>
                <a:lnTo>
                  <a:pt x="1505323" y="4952999"/>
                </a:lnTo>
                <a:lnTo>
                  <a:pt x="1593517" y="5003799"/>
                </a:lnTo>
                <a:lnTo>
                  <a:pt x="1683882" y="5054599"/>
                </a:lnTo>
                <a:lnTo>
                  <a:pt x="1729853" y="5067299"/>
                </a:lnTo>
                <a:lnTo>
                  <a:pt x="1823322" y="5118099"/>
                </a:lnTo>
                <a:lnTo>
                  <a:pt x="2212699" y="5118099"/>
                </a:lnTo>
                <a:lnTo>
                  <a:pt x="2313882" y="5181599"/>
                </a:lnTo>
                <a:lnTo>
                  <a:pt x="2355148" y="5194299"/>
                </a:lnTo>
                <a:lnTo>
                  <a:pt x="2396821" y="5219699"/>
                </a:lnTo>
                <a:lnTo>
                  <a:pt x="2654259" y="5295899"/>
                </a:lnTo>
                <a:lnTo>
                  <a:pt x="3539012" y="5295899"/>
                </a:lnTo>
                <a:lnTo>
                  <a:pt x="3539012" y="5448299"/>
                </a:lnTo>
                <a:lnTo>
                  <a:pt x="3291821" y="5511799"/>
                </a:lnTo>
                <a:close/>
              </a:path>
              <a:path w="5940425" h="5930900">
                <a:moveTo>
                  <a:pt x="2907046" y="1257299"/>
                </a:moveTo>
                <a:lnTo>
                  <a:pt x="2654259" y="1257299"/>
                </a:lnTo>
                <a:lnTo>
                  <a:pt x="2654259" y="253999"/>
                </a:lnTo>
                <a:lnTo>
                  <a:pt x="2907046" y="253999"/>
                </a:lnTo>
                <a:lnTo>
                  <a:pt x="2907046" y="1257299"/>
                </a:lnTo>
                <a:close/>
              </a:path>
              <a:path w="5940425" h="5930900">
                <a:moveTo>
                  <a:pt x="4261824" y="1257299"/>
                </a:moveTo>
                <a:lnTo>
                  <a:pt x="3991263" y="1257299"/>
                </a:lnTo>
                <a:lnTo>
                  <a:pt x="3967169" y="1206499"/>
                </a:lnTo>
                <a:lnTo>
                  <a:pt x="3942295" y="1155699"/>
                </a:lnTo>
                <a:lnTo>
                  <a:pt x="3916654" y="1104899"/>
                </a:lnTo>
                <a:lnTo>
                  <a:pt x="3890263" y="1054099"/>
                </a:lnTo>
                <a:lnTo>
                  <a:pt x="3863136" y="1003299"/>
                </a:lnTo>
                <a:lnTo>
                  <a:pt x="3835288" y="965199"/>
                </a:lnTo>
                <a:lnTo>
                  <a:pt x="3806734" y="914399"/>
                </a:lnTo>
                <a:lnTo>
                  <a:pt x="3777489" y="876299"/>
                </a:lnTo>
                <a:lnTo>
                  <a:pt x="3747567" y="825499"/>
                </a:lnTo>
                <a:lnTo>
                  <a:pt x="3716984" y="787399"/>
                </a:lnTo>
                <a:lnTo>
                  <a:pt x="3685755" y="749299"/>
                </a:lnTo>
                <a:lnTo>
                  <a:pt x="3653895" y="711199"/>
                </a:lnTo>
                <a:lnTo>
                  <a:pt x="3621418" y="673099"/>
                </a:lnTo>
                <a:lnTo>
                  <a:pt x="3588339" y="634999"/>
                </a:lnTo>
                <a:lnTo>
                  <a:pt x="3554673" y="596899"/>
                </a:lnTo>
                <a:lnTo>
                  <a:pt x="3520436" y="571499"/>
                </a:lnTo>
                <a:lnTo>
                  <a:pt x="3485642" y="533399"/>
                </a:lnTo>
                <a:lnTo>
                  <a:pt x="3450306" y="507999"/>
                </a:lnTo>
                <a:lnTo>
                  <a:pt x="3378067" y="457199"/>
                </a:lnTo>
                <a:lnTo>
                  <a:pt x="3303840" y="406399"/>
                </a:lnTo>
                <a:lnTo>
                  <a:pt x="3227743" y="355599"/>
                </a:lnTo>
                <a:lnTo>
                  <a:pt x="3149895" y="330199"/>
                </a:lnTo>
                <a:lnTo>
                  <a:pt x="3110353" y="304799"/>
                </a:lnTo>
                <a:lnTo>
                  <a:pt x="2989428" y="266699"/>
                </a:lnTo>
                <a:lnTo>
                  <a:pt x="2948403" y="266699"/>
                </a:lnTo>
                <a:lnTo>
                  <a:pt x="2907046" y="253999"/>
                </a:lnTo>
                <a:lnTo>
                  <a:pt x="3955912" y="253999"/>
                </a:lnTo>
                <a:lnTo>
                  <a:pt x="3996934" y="279399"/>
                </a:lnTo>
                <a:lnTo>
                  <a:pt x="4037584" y="292099"/>
                </a:lnTo>
                <a:lnTo>
                  <a:pt x="4077855" y="317499"/>
                </a:lnTo>
                <a:lnTo>
                  <a:pt x="4117740" y="330199"/>
                </a:lnTo>
                <a:lnTo>
                  <a:pt x="4196327" y="380999"/>
                </a:lnTo>
                <a:lnTo>
                  <a:pt x="4273290" y="431799"/>
                </a:lnTo>
                <a:lnTo>
                  <a:pt x="3728602" y="431799"/>
                </a:lnTo>
                <a:lnTo>
                  <a:pt x="3760290" y="457199"/>
                </a:lnTo>
                <a:lnTo>
                  <a:pt x="3791509" y="495299"/>
                </a:lnTo>
                <a:lnTo>
                  <a:pt x="3822249" y="533399"/>
                </a:lnTo>
                <a:lnTo>
                  <a:pt x="3852499" y="571499"/>
                </a:lnTo>
                <a:lnTo>
                  <a:pt x="3882251" y="596899"/>
                </a:lnTo>
                <a:lnTo>
                  <a:pt x="3911493" y="634999"/>
                </a:lnTo>
                <a:lnTo>
                  <a:pt x="3940216" y="673099"/>
                </a:lnTo>
                <a:lnTo>
                  <a:pt x="3968410" y="723899"/>
                </a:lnTo>
                <a:lnTo>
                  <a:pt x="3996065" y="761999"/>
                </a:lnTo>
                <a:lnTo>
                  <a:pt x="4023170" y="800099"/>
                </a:lnTo>
                <a:lnTo>
                  <a:pt x="4049717" y="838199"/>
                </a:lnTo>
                <a:lnTo>
                  <a:pt x="4075694" y="888999"/>
                </a:lnTo>
                <a:lnTo>
                  <a:pt x="4101092" y="927099"/>
                </a:lnTo>
                <a:lnTo>
                  <a:pt x="4125901" y="977899"/>
                </a:lnTo>
                <a:lnTo>
                  <a:pt x="4150111" y="1015999"/>
                </a:lnTo>
                <a:lnTo>
                  <a:pt x="4173712" y="1066799"/>
                </a:lnTo>
                <a:lnTo>
                  <a:pt x="4196694" y="1117599"/>
                </a:lnTo>
                <a:lnTo>
                  <a:pt x="4219046" y="1155699"/>
                </a:lnTo>
                <a:lnTo>
                  <a:pt x="4240760" y="1206499"/>
                </a:lnTo>
                <a:lnTo>
                  <a:pt x="4261824" y="1257299"/>
                </a:lnTo>
                <a:close/>
              </a:path>
              <a:path w="5940425" h="5930900">
                <a:moveTo>
                  <a:pt x="1572510" y="1257299"/>
                </a:moveTo>
                <a:lnTo>
                  <a:pt x="1295531" y="1257299"/>
                </a:lnTo>
                <a:lnTo>
                  <a:pt x="1316779" y="1206499"/>
                </a:lnTo>
                <a:lnTo>
                  <a:pt x="1338717" y="1155699"/>
                </a:lnTo>
                <a:lnTo>
                  <a:pt x="1361343" y="1104899"/>
                </a:lnTo>
                <a:lnTo>
                  <a:pt x="1384651" y="1054099"/>
                </a:lnTo>
                <a:lnTo>
                  <a:pt x="1408637" y="1015999"/>
                </a:lnTo>
                <a:lnTo>
                  <a:pt x="1433298" y="965199"/>
                </a:lnTo>
                <a:lnTo>
                  <a:pt x="1458630" y="914399"/>
                </a:lnTo>
                <a:lnTo>
                  <a:pt x="1484628" y="876299"/>
                </a:lnTo>
                <a:lnTo>
                  <a:pt x="1511288" y="825499"/>
                </a:lnTo>
                <a:lnTo>
                  <a:pt x="1539381" y="787399"/>
                </a:lnTo>
                <a:lnTo>
                  <a:pt x="1568244" y="749299"/>
                </a:lnTo>
                <a:lnTo>
                  <a:pt x="1597848" y="698499"/>
                </a:lnTo>
                <a:lnTo>
                  <a:pt x="1628163" y="660399"/>
                </a:lnTo>
                <a:lnTo>
                  <a:pt x="1659159" y="622299"/>
                </a:lnTo>
                <a:lnTo>
                  <a:pt x="1690806" y="584199"/>
                </a:lnTo>
                <a:lnTo>
                  <a:pt x="1723076" y="546099"/>
                </a:lnTo>
                <a:lnTo>
                  <a:pt x="1755938" y="507999"/>
                </a:lnTo>
                <a:lnTo>
                  <a:pt x="1789363" y="469899"/>
                </a:lnTo>
                <a:lnTo>
                  <a:pt x="1823322" y="431799"/>
                </a:lnTo>
                <a:lnTo>
                  <a:pt x="2212699" y="431799"/>
                </a:lnTo>
                <a:lnTo>
                  <a:pt x="2192741" y="444499"/>
                </a:lnTo>
                <a:lnTo>
                  <a:pt x="2153315" y="482599"/>
                </a:lnTo>
                <a:lnTo>
                  <a:pt x="2114400" y="507999"/>
                </a:lnTo>
                <a:lnTo>
                  <a:pt x="2076018" y="546099"/>
                </a:lnTo>
                <a:lnTo>
                  <a:pt x="2038189" y="571499"/>
                </a:lnTo>
                <a:lnTo>
                  <a:pt x="2000934" y="609599"/>
                </a:lnTo>
                <a:lnTo>
                  <a:pt x="1964275" y="647699"/>
                </a:lnTo>
                <a:lnTo>
                  <a:pt x="1928230" y="685799"/>
                </a:lnTo>
                <a:lnTo>
                  <a:pt x="1892823" y="736599"/>
                </a:lnTo>
                <a:lnTo>
                  <a:pt x="1858072" y="774699"/>
                </a:lnTo>
                <a:lnTo>
                  <a:pt x="1824000" y="812799"/>
                </a:lnTo>
                <a:lnTo>
                  <a:pt x="1790626" y="863599"/>
                </a:lnTo>
                <a:lnTo>
                  <a:pt x="1757972" y="914399"/>
                </a:lnTo>
                <a:lnTo>
                  <a:pt x="1726058" y="965199"/>
                </a:lnTo>
                <a:lnTo>
                  <a:pt x="1702473" y="1003299"/>
                </a:lnTo>
                <a:lnTo>
                  <a:pt x="1679510" y="1041399"/>
                </a:lnTo>
                <a:lnTo>
                  <a:pt x="1657125" y="1079499"/>
                </a:lnTo>
                <a:lnTo>
                  <a:pt x="1635276" y="1130299"/>
                </a:lnTo>
                <a:lnTo>
                  <a:pt x="1613920" y="1168399"/>
                </a:lnTo>
                <a:lnTo>
                  <a:pt x="1593012" y="1219199"/>
                </a:lnTo>
                <a:lnTo>
                  <a:pt x="1572510" y="1257299"/>
                </a:lnTo>
                <a:close/>
              </a:path>
              <a:path w="5940425" h="5930900">
                <a:moveTo>
                  <a:pt x="5109837" y="1257299"/>
                </a:moveTo>
                <a:lnTo>
                  <a:pt x="4801464" y="1257299"/>
                </a:lnTo>
                <a:lnTo>
                  <a:pt x="4770628" y="1219199"/>
                </a:lnTo>
                <a:lnTo>
                  <a:pt x="4739017" y="1181099"/>
                </a:lnTo>
                <a:lnTo>
                  <a:pt x="4706644" y="1142999"/>
                </a:lnTo>
                <a:lnTo>
                  <a:pt x="4673519" y="1104899"/>
                </a:lnTo>
                <a:lnTo>
                  <a:pt x="4639652" y="1066799"/>
                </a:lnTo>
                <a:lnTo>
                  <a:pt x="4605054" y="1028699"/>
                </a:lnTo>
                <a:lnTo>
                  <a:pt x="4569736" y="990599"/>
                </a:lnTo>
                <a:lnTo>
                  <a:pt x="4533709" y="952499"/>
                </a:lnTo>
                <a:lnTo>
                  <a:pt x="4496983" y="914399"/>
                </a:lnTo>
                <a:lnTo>
                  <a:pt x="4459569" y="888999"/>
                </a:lnTo>
                <a:lnTo>
                  <a:pt x="4421477" y="850899"/>
                </a:lnTo>
                <a:lnTo>
                  <a:pt x="4382719" y="825499"/>
                </a:lnTo>
                <a:lnTo>
                  <a:pt x="4343304" y="787399"/>
                </a:lnTo>
                <a:lnTo>
                  <a:pt x="4303245" y="761999"/>
                </a:lnTo>
                <a:lnTo>
                  <a:pt x="4262550" y="723899"/>
                </a:lnTo>
                <a:lnTo>
                  <a:pt x="4179300" y="673099"/>
                </a:lnTo>
                <a:lnTo>
                  <a:pt x="4136766" y="634999"/>
                </a:lnTo>
                <a:lnTo>
                  <a:pt x="4049932" y="584199"/>
                </a:lnTo>
                <a:lnTo>
                  <a:pt x="3960816" y="533399"/>
                </a:lnTo>
                <a:lnTo>
                  <a:pt x="3915429" y="520699"/>
                </a:lnTo>
                <a:lnTo>
                  <a:pt x="3776079" y="444499"/>
                </a:lnTo>
                <a:lnTo>
                  <a:pt x="3728602" y="431799"/>
                </a:lnTo>
                <a:lnTo>
                  <a:pt x="4273290" y="431799"/>
                </a:lnTo>
                <a:lnTo>
                  <a:pt x="4348575" y="482599"/>
                </a:lnTo>
                <a:lnTo>
                  <a:pt x="4422130" y="533399"/>
                </a:lnTo>
                <a:lnTo>
                  <a:pt x="4493901" y="584199"/>
                </a:lnTo>
                <a:lnTo>
                  <a:pt x="4529100" y="609599"/>
                </a:lnTo>
                <a:lnTo>
                  <a:pt x="4563833" y="647699"/>
                </a:lnTo>
                <a:lnTo>
                  <a:pt x="4598093" y="673099"/>
                </a:lnTo>
                <a:lnTo>
                  <a:pt x="4631873" y="698499"/>
                </a:lnTo>
                <a:lnTo>
                  <a:pt x="4665167" y="736599"/>
                </a:lnTo>
                <a:lnTo>
                  <a:pt x="4697967" y="761999"/>
                </a:lnTo>
                <a:lnTo>
                  <a:pt x="4730268" y="787399"/>
                </a:lnTo>
                <a:lnTo>
                  <a:pt x="4762062" y="825499"/>
                </a:lnTo>
                <a:lnTo>
                  <a:pt x="4793343" y="850899"/>
                </a:lnTo>
                <a:lnTo>
                  <a:pt x="4824104" y="888999"/>
                </a:lnTo>
                <a:lnTo>
                  <a:pt x="4854339" y="927099"/>
                </a:lnTo>
                <a:lnTo>
                  <a:pt x="4884039" y="952499"/>
                </a:lnTo>
                <a:lnTo>
                  <a:pt x="4913200" y="990599"/>
                </a:lnTo>
                <a:lnTo>
                  <a:pt x="4941814" y="1028699"/>
                </a:lnTo>
                <a:lnTo>
                  <a:pt x="4969874" y="1066799"/>
                </a:lnTo>
                <a:lnTo>
                  <a:pt x="4997374" y="1092199"/>
                </a:lnTo>
                <a:lnTo>
                  <a:pt x="5024308" y="1130299"/>
                </a:lnTo>
                <a:lnTo>
                  <a:pt x="5050667" y="1168399"/>
                </a:lnTo>
                <a:lnTo>
                  <a:pt x="5076446" y="1206499"/>
                </a:lnTo>
                <a:lnTo>
                  <a:pt x="5101638" y="1244599"/>
                </a:lnTo>
                <a:lnTo>
                  <a:pt x="5109837" y="1257299"/>
                </a:lnTo>
                <a:close/>
              </a:path>
              <a:path w="5940425" h="5930900">
                <a:moveTo>
                  <a:pt x="1267882" y="2641599"/>
                </a:moveTo>
                <a:lnTo>
                  <a:pt x="1015096" y="2641599"/>
                </a:lnTo>
                <a:lnTo>
                  <a:pt x="1016884" y="2590799"/>
                </a:lnTo>
                <a:lnTo>
                  <a:pt x="1019284" y="2539999"/>
                </a:lnTo>
                <a:lnTo>
                  <a:pt x="1022292" y="2489199"/>
                </a:lnTo>
                <a:lnTo>
                  <a:pt x="1025902" y="2438399"/>
                </a:lnTo>
                <a:lnTo>
                  <a:pt x="1030110" y="2387599"/>
                </a:lnTo>
                <a:lnTo>
                  <a:pt x="1034913" y="2336799"/>
                </a:lnTo>
                <a:lnTo>
                  <a:pt x="1040305" y="2285999"/>
                </a:lnTo>
                <a:lnTo>
                  <a:pt x="1046283" y="2235199"/>
                </a:lnTo>
                <a:lnTo>
                  <a:pt x="1052841" y="2184399"/>
                </a:lnTo>
                <a:lnTo>
                  <a:pt x="1059977" y="2133599"/>
                </a:lnTo>
                <a:lnTo>
                  <a:pt x="1067684" y="2082799"/>
                </a:lnTo>
                <a:lnTo>
                  <a:pt x="1075959" y="2031999"/>
                </a:lnTo>
                <a:lnTo>
                  <a:pt x="1084797" y="1981199"/>
                </a:lnTo>
                <a:lnTo>
                  <a:pt x="1094195" y="1930399"/>
                </a:lnTo>
                <a:lnTo>
                  <a:pt x="1104147" y="1879599"/>
                </a:lnTo>
                <a:lnTo>
                  <a:pt x="1114649" y="1841499"/>
                </a:lnTo>
                <a:lnTo>
                  <a:pt x="1125697" y="1790699"/>
                </a:lnTo>
                <a:lnTo>
                  <a:pt x="1137287" y="1739899"/>
                </a:lnTo>
                <a:lnTo>
                  <a:pt x="1149414" y="1689099"/>
                </a:lnTo>
                <a:lnTo>
                  <a:pt x="1162074" y="1650999"/>
                </a:lnTo>
                <a:lnTo>
                  <a:pt x="1175261" y="1600199"/>
                </a:lnTo>
                <a:lnTo>
                  <a:pt x="1188973" y="1549399"/>
                </a:lnTo>
                <a:lnTo>
                  <a:pt x="1203205" y="1511299"/>
                </a:lnTo>
                <a:lnTo>
                  <a:pt x="1470803" y="1511299"/>
                </a:lnTo>
                <a:lnTo>
                  <a:pt x="1455612" y="1549399"/>
                </a:lnTo>
                <a:lnTo>
                  <a:pt x="1440953" y="1600199"/>
                </a:lnTo>
                <a:lnTo>
                  <a:pt x="1426834" y="1638299"/>
                </a:lnTo>
                <a:lnTo>
                  <a:pt x="1413261" y="1689099"/>
                </a:lnTo>
                <a:lnTo>
                  <a:pt x="1400241" y="1739899"/>
                </a:lnTo>
                <a:lnTo>
                  <a:pt x="1387780" y="1777999"/>
                </a:lnTo>
                <a:lnTo>
                  <a:pt x="1375885" y="1828799"/>
                </a:lnTo>
                <a:lnTo>
                  <a:pt x="1364563" y="1879599"/>
                </a:lnTo>
                <a:lnTo>
                  <a:pt x="1353819" y="1930399"/>
                </a:lnTo>
                <a:lnTo>
                  <a:pt x="1343661" y="1981199"/>
                </a:lnTo>
                <a:lnTo>
                  <a:pt x="1334095" y="2019299"/>
                </a:lnTo>
                <a:lnTo>
                  <a:pt x="1325128" y="2070099"/>
                </a:lnTo>
                <a:lnTo>
                  <a:pt x="1316766" y="2120899"/>
                </a:lnTo>
                <a:lnTo>
                  <a:pt x="1309016" y="2171699"/>
                </a:lnTo>
                <a:lnTo>
                  <a:pt x="1301884" y="2222499"/>
                </a:lnTo>
                <a:lnTo>
                  <a:pt x="1295377" y="2273299"/>
                </a:lnTo>
                <a:lnTo>
                  <a:pt x="1289502" y="2324099"/>
                </a:lnTo>
                <a:lnTo>
                  <a:pt x="1284265" y="2387599"/>
                </a:lnTo>
                <a:lnTo>
                  <a:pt x="1279673" y="2438399"/>
                </a:lnTo>
                <a:lnTo>
                  <a:pt x="1275732" y="2489199"/>
                </a:lnTo>
                <a:lnTo>
                  <a:pt x="1272449" y="2539999"/>
                </a:lnTo>
                <a:lnTo>
                  <a:pt x="1269830" y="2590799"/>
                </a:lnTo>
                <a:lnTo>
                  <a:pt x="1267882" y="2641599"/>
                </a:lnTo>
                <a:close/>
              </a:path>
              <a:path w="5940425" h="5930900">
                <a:moveTo>
                  <a:pt x="2907046" y="2641599"/>
                </a:moveTo>
                <a:lnTo>
                  <a:pt x="2654259" y="2641599"/>
                </a:lnTo>
                <a:lnTo>
                  <a:pt x="2654259" y="1511299"/>
                </a:lnTo>
                <a:lnTo>
                  <a:pt x="2907046" y="1511299"/>
                </a:lnTo>
                <a:lnTo>
                  <a:pt x="2907046" y="2641599"/>
                </a:lnTo>
                <a:close/>
              </a:path>
              <a:path w="5940425" h="5930900">
                <a:moveTo>
                  <a:pt x="5415657" y="3657599"/>
                </a:moveTo>
                <a:lnTo>
                  <a:pt x="5211255" y="3467099"/>
                </a:lnTo>
                <a:lnTo>
                  <a:pt x="5224990" y="3416299"/>
                </a:lnTo>
                <a:lnTo>
                  <a:pt x="5237653" y="3365499"/>
                </a:lnTo>
                <a:lnTo>
                  <a:pt x="5249247" y="3314699"/>
                </a:lnTo>
                <a:lnTo>
                  <a:pt x="5259777" y="3263899"/>
                </a:lnTo>
                <a:lnTo>
                  <a:pt x="5269248" y="3213099"/>
                </a:lnTo>
                <a:lnTo>
                  <a:pt x="5277664" y="3162299"/>
                </a:lnTo>
                <a:lnTo>
                  <a:pt x="5285030" y="3111499"/>
                </a:lnTo>
                <a:lnTo>
                  <a:pt x="5291349" y="3060699"/>
                </a:lnTo>
                <a:lnTo>
                  <a:pt x="5296627" y="3009899"/>
                </a:lnTo>
                <a:lnTo>
                  <a:pt x="5300867" y="2959099"/>
                </a:lnTo>
                <a:lnTo>
                  <a:pt x="5304075" y="2895599"/>
                </a:lnTo>
                <a:lnTo>
                  <a:pt x="4607431" y="2895599"/>
                </a:lnTo>
                <a:lnTo>
                  <a:pt x="4548678" y="2844799"/>
                </a:lnTo>
                <a:lnTo>
                  <a:pt x="4423766" y="2730499"/>
                </a:lnTo>
                <a:lnTo>
                  <a:pt x="4291941" y="2603499"/>
                </a:lnTo>
                <a:lnTo>
                  <a:pt x="4289442" y="2552699"/>
                </a:lnTo>
                <a:lnTo>
                  <a:pt x="4286260" y="2501899"/>
                </a:lnTo>
                <a:lnTo>
                  <a:pt x="4282402" y="2438399"/>
                </a:lnTo>
                <a:lnTo>
                  <a:pt x="4277877" y="2387599"/>
                </a:lnTo>
                <a:lnTo>
                  <a:pt x="4272692" y="2336799"/>
                </a:lnTo>
                <a:lnTo>
                  <a:pt x="4266856" y="2285999"/>
                </a:lnTo>
                <a:lnTo>
                  <a:pt x="4260377" y="2235199"/>
                </a:lnTo>
                <a:lnTo>
                  <a:pt x="4253262" y="2184399"/>
                </a:lnTo>
                <a:lnTo>
                  <a:pt x="4245521" y="2133599"/>
                </a:lnTo>
                <a:lnTo>
                  <a:pt x="4237160" y="2082799"/>
                </a:lnTo>
                <a:lnTo>
                  <a:pt x="4228189" y="2031999"/>
                </a:lnTo>
                <a:lnTo>
                  <a:pt x="4218615" y="1981199"/>
                </a:lnTo>
                <a:lnTo>
                  <a:pt x="4208446" y="1930399"/>
                </a:lnTo>
                <a:lnTo>
                  <a:pt x="4197690" y="1879599"/>
                </a:lnTo>
                <a:lnTo>
                  <a:pt x="4186356" y="1828799"/>
                </a:lnTo>
                <a:lnTo>
                  <a:pt x="4174451" y="1790699"/>
                </a:lnTo>
                <a:lnTo>
                  <a:pt x="4161983" y="1739899"/>
                </a:lnTo>
                <a:lnTo>
                  <a:pt x="4148961" y="1689099"/>
                </a:lnTo>
                <a:lnTo>
                  <a:pt x="4135392" y="1650999"/>
                </a:lnTo>
                <a:lnTo>
                  <a:pt x="4121286" y="1600199"/>
                </a:lnTo>
                <a:lnTo>
                  <a:pt x="4106649" y="1549399"/>
                </a:lnTo>
                <a:lnTo>
                  <a:pt x="4091489" y="1511299"/>
                </a:lnTo>
                <a:lnTo>
                  <a:pt x="4354644" y="1511299"/>
                </a:lnTo>
                <a:lnTo>
                  <a:pt x="4369069" y="1549399"/>
                </a:lnTo>
                <a:lnTo>
                  <a:pt x="4382973" y="1600199"/>
                </a:lnTo>
                <a:lnTo>
                  <a:pt x="4396353" y="1650999"/>
                </a:lnTo>
                <a:lnTo>
                  <a:pt x="4409202" y="1689099"/>
                </a:lnTo>
                <a:lnTo>
                  <a:pt x="4421517" y="1739899"/>
                </a:lnTo>
                <a:lnTo>
                  <a:pt x="4433293" y="1790699"/>
                </a:lnTo>
                <a:lnTo>
                  <a:pt x="4444524" y="1841499"/>
                </a:lnTo>
                <a:lnTo>
                  <a:pt x="4455206" y="1879599"/>
                </a:lnTo>
                <a:lnTo>
                  <a:pt x="4465334" y="1930399"/>
                </a:lnTo>
                <a:lnTo>
                  <a:pt x="4474902" y="1981199"/>
                </a:lnTo>
                <a:lnTo>
                  <a:pt x="4483907" y="2031999"/>
                </a:lnTo>
                <a:lnTo>
                  <a:pt x="4492343" y="2082799"/>
                </a:lnTo>
                <a:lnTo>
                  <a:pt x="4500205" y="2133599"/>
                </a:lnTo>
                <a:lnTo>
                  <a:pt x="4507489" y="2184399"/>
                </a:lnTo>
                <a:lnTo>
                  <a:pt x="4514190" y="2235199"/>
                </a:lnTo>
                <a:lnTo>
                  <a:pt x="4520302" y="2285999"/>
                </a:lnTo>
                <a:lnTo>
                  <a:pt x="4525822" y="2336799"/>
                </a:lnTo>
                <a:lnTo>
                  <a:pt x="4530743" y="2387599"/>
                </a:lnTo>
                <a:lnTo>
                  <a:pt x="4535061" y="2438399"/>
                </a:lnTo>
                <a:lnTo>
                  <a:pt x="4538772" y="2489199"/>
                </a:lnTo>
                <a:lnTo>
                  <a:pt x="4541870" y="2539999"/>
                </a:lnTo>
                <a:lnTo>
                  <a:pt x="4544351" y="2590799"/>
                </a:lnTo>
                <a:lnTo>
                  <a:pt x="4546209" y="2641599"/>
                </a:lnTo>
                <a:lnTo>
                  <a:pt x="5558119" y="2641599"/>
                </a:lnTo>
                <a:lnTo>
                  <a:pt x="5559657" y="2679699"/>
                </a:lnTo>
                <a:lnTo>
                  <a:pt x="5560892" y="2730499"/>
                </a:lnTo>
                <a:lnTo>
                  <a:pt x="5561305" y="2768599"/>
                </a:lnTo>
                <a:lnTo>
                  <a:pt x="5560840" y="2819399"/>
                </a:lnTo>
                <a:lnTo>
                  <a:pt x="5559448" y="2870199"/>
                </a:lnTo>
                <a:lnTo>
                  <a:pt x="5557134" y="2920999"/>
                </a:lnTo>
                <a:lnTo>
                  <a:pt x="5553904" y="2971799"/>
                </a:lnTo>
                <a:lnTo>
                  <a:pt x="5549764" y="3022599"/>
                </a:lnTo>
                <a:lnTo>
                  <a:pt x="5544720" y="3073399"/>
                </a:lnTo>
                <a:lnTo>
                  <a:pt x="5538776" y="3124199"/>
                </a:lnTo>
                <a:lnTo>
                  <a:pt x="5531939" y="3174999"/>
                </a:lnTo>
                <a:lnTo>
                  <a:pt x="5524214" y="3225799"/>
                </a:lnTo>
                <a:lnTo>
                  <a:pt x="5515607" y="3276599"/>
                </a:lnTo>
                <a:lnTo>
                  <a:pt x="5506123" y="3327399"/>
                </a:lnTo>
                <a:lnTo>
                  <a:pt x="5495768" y="3365499"/>
                </a:lnTo>
                <a:lnTo>
                  <a:pt x="5484547" y="3416299"/>
                </a:lnTo>
                <a:lnTo>
                  <a:pt x="5472467" y="3467099"/>
                </a:lnTo>
                <a:lnTo>
                  <a:pt x="5459532" y="3517899"/>
                </a:lnTo>
                <a:lnTo>
                  <a:pt x="5445748" y="3568699"/>
                </a:lnTo>
                <a:lnTo>
                  <a:pt x="5431121" y="3606799"/>
                </a:lnTo>
                <a:lnTo>
                  <a:pt x="5415657" y="3657599"/>
                </a:lnTo>
                <a:close/>
              </a:path>
              <a:path w="5940425" h="5930900">
                <a:moveTo>
                  <a:pt x="5558119" y="2641599"/>
                </a:moveTo>
                <a:lnTo>
                  <a:pt x="5305063" y="2641599"/>
                </a:lnTo>
                <a:lnTo>
                  <a:pt x="5302017" y="2590799"/>
                </a:lnTo>
                <a:lnTo>
                  <a:pt x="5297948" y="2539999"/>
                </a:lnTo>
                <a:lnTo>
                  <a:pt x="5292866" y="2489199"/>
                </a:lnTo>
                <a:lnTo>
                  <a:pt x="5286781" y="2438399"/>
                </a:lnTo>
                <a:lnTo>
                  <a:pt x="5279704" y="2387599"/>
                </a:lnTo>
                <a:lnTo>
                  <a:pt x="5271644" y="2349499"/>
                </a:lnTo>
                <a:lnTo>
                  <a:pt x="5262612" y="2298699"/>
                </a:lnTo>
                <a:lnTo>
                  <a:pt x="5252618" y="2247899"/>
                </a:lnTo>
                <a:lnTo>
                  <a:pt x="5241673" y="2197099"/>
                </a:lnTo>
                <a:lnTo>
                  <a:pt x="5229787" y="2146299"/>
                </a:lnTo>
                <a:lnTo>
                  <a:pt x="5216970" y="2095499"/>
                </a:lnTo>
                <a:lnTo>
                  <a:pt x="5203232" y="2044699"/>
                </a:lnTo>
                <a:lnTo>
                  <a:pt x="5188584" y="2006599"/>
                </a:lnTo>
                <a:lnTo>
                  <a:pt x="5173036" y="1955799"/>
                </a:lnTo>
                <a:lnTo>
                  <a:pt x="5156598" y="1904999"/>
                </a:lnTo>
                <a:lnTo>
                  <a:pt x="5139281" y="1866899"/>
                </a:lnTo>
                <a:lnTo>
                  <a:pt x="5121095" y="1816099"/>
                </a:lnTo>
                <a:lnTo>
                  <a:pt x="5102050" y="1777999"/>
                </a:lnTo>
                <a:lnTo>
                  <a:pt x="5082156" y="1727199"/>
                </a:lnTo>
                <a:lnTo>
                  <a:pt x="5061424" y="1689099"/>
                </a:lnTo>
                <a:lnTo>
                  <a:pt x="5039864" y="1638299"/>
                </a:lnTo>
                <a:lnTo>
                  <a:pt x="5017486" y="1600199"/>
                </a:lnTo>
                <a:lnTo>
                  <a:pt x="4994300" y="1549399"/>
                </a:lnTo>
                <a:lnTo>
                  <a:pt x="4970318" y="1511299"/>
                </a:lnTo>
                <a:lnTo>
                  <a:pt x="5260978" y="1511299"/>
                </a:lnTo>
                <a:lnTo>
                  <a:pt x="5281231" y="1562099"/>
                </a:lnTo>
                <a:lnTo>
                  <a:pt x="5300837" y="1600199"/>
                </a:lnTo>
                <a:lnTo>
                  <a:pt x="5319788" y="1638299"/>
                </a:lnTo>
                <a:lnTo>
                  <a:pt x="5338079" y="1676399"/>
                </a:lnTo>
                <a:lnTo>
                  <a:pt x="5355701" y="1727199"/>
                </a:lnTo>
                <a:lnTo>
                  <a:pt x="5372650" y="1765299"/>
                </a:lnTo>
                <a:lnTo>
                  <a:pt x="5388917" y="1803399"/>
                </a:lnTo>
                <a:lnTo>
                  <a:pt x="5404496" y="1854199"/>
                </a:lnTo>
                <a:lnTo>
                  <a:pt x="5419381" y="1892299"/>
                </a:lnTo>
                <a:lnTo>
                  <a:pt x="5433565" y="1943099"/>
                </a:lnTo>
                <a:lnTo>
                  <a:pt x="5447041" y="1981199"/>
                </a:lnTo>
                <a:lnTo>
                  <a:pt x="5459802" y="2031999"/>
                </a:lnTo>
                <a:lnTo>
                  <a:pt x="5471842" y="2070099"/>
                </a:lnTo>
                <a:lnTo>
                  <a:pt x="5483153" y="2120899"/>
                </a:lnTo>
                <a:lnTo>
                  <a:pt x="5493730" y="2158999"/>
                </a:lnTo>
                <a:lnTo>
                  <a:pt x="5503565" y="2209799"/>
                </a:lnTo>
                <a:lnTo>
                  <a:pt x="5512652" y="2260599"/>
                </a:lnTo>
                <a:lnTo>
                  <a:pt x="5520984" y="2298699"/>
                </a:lnTo>
                <a:lnTo>
                  <a:pt x="5528555" y="2349499"/>
                </a:lnTo>
                <a:lnTo>
                  <a:pt x="5535357" y="2387599"/>
                </a:lnTo>
                <a:lnTo>
                  <a:pt x="5541384" y="2438399"/>
                </a:lnTo>
                <a:lnTo>
                  <a:pt x="5546629" y="2489199"/>
                </a:lnTo>
                <a:lnTo>
                  <a:pt x="5551085" y="2539999"/>
                </a:lnTo>
                <a:lnTo>
                  <a:pt x="5554747" y="2578099"/>
                </a:lnTo>
                <a:lnTo>
                  <a:pt x="5557606" y="2628899"/>
                </a:lnTo>
                <a:lnTo>
                  <a:pt x="5558119" y="2641599"/>
                </a:lnTo>
                <a:close/>
              </a:path>
              <a:path w="5940425" h="5930900">
                <a:moveTo>
                  <a:pt x="1470803" y="4038599"/>
                </a:moveTo>
                <a:lnTo>
                  <a:pt x="1203205" y="4038599"/>
                </a:lnTo>
                <a:lnTo>
                  <a:pt x="1188973" y="3987799"/>
                </a:lnTo>
                <a:lnTo>
                  <a:pt x="1175261" y="3949699"/>
                </a:lnTo>
                <a:lnTo>
                  <a:pt x="1162074" y="3898899"/>
                </a:lnTo>
                <a:lnTo>
                  <a:pt x="1149414" y="3860799"/>
                </a:lnTo>
                <a:lnTo>
                  <a:pt x="1137287" y="3809999"/>
                </a:lnTo>
                <a:lnTo>
                  <a:pt x="1125697" y="3759199"/>
                </a:lnTo>
                <a:lnTo>
                  <a:pt x="1114649" y="3708399"/>
                </a:lnTo>
                <a:lnTo>
                  <a:pt x="1104147" y="3670299"/>
                </a:lnTo>
                <a:lnTo>
                  <a:pt x="1094195" y="3619499"/>
                </a:lnTo>
                <a:lnTo>
                  <a:pt x="1084797" y="3568699"/>
                </a:lnTo>
                <a:lnTo>
                  <a:pt x="1075959" y="3517899"/>
                </a:lnTo>
                <a:lnTo>
                  <a:pt x="1067684" y="3467099"/>
                </a:lnTo>
                <a:lnTo>
                  <a:pt x="1059977" y="3416299"/>
                </a:lnTo>
                <a:lnTo>
                  <a:pt x="1052841" y="3365499"/>
                </a:lnTo>
                <a:lnTo>
                  <a:pt x="1046283" y="3314699"/>
                </a:lnTo>
                <a:lnTo>
                  <a:pt x="1040305" y="3263899"/>
                </a:lnTo>
                <a:lnTo>
                  <a:pt x="1034913" y="3213099"/>
                </a:lnTo>
                <a:lnTo>
                  <a:pt x="1030110" y="3162299"/>
                </a:lnTo>
                <a:lnTo>
                  <a:pt x="1025902" y="3111499"/>
                </a:lnTo>
                <a:lnTo>
                  <a:pt x="1022292" y="3060699"/>
                </a:lnTo>
                <a:lnTo>
                  <a:pt x="1019284" y="3009899"/>
                </a:lnTo>
                <a:lnTo>
                  <a:pt x="1016884" y="2959099"/>
                </a:lnTo>
                <a:lnTo>
                  <a:pt x="1015096" y="2895599"/>
                </a:lnTo>
                <a:lnTo>
                  <a:pt x="1267882" y="2895599"/>
                </a:lnTo>
                <a:lnTo>
                  <a:pt x="1269830" y="2959099"/>
                </a:lnTo>
                <a:lnTo>
                  <a:pt x="1272449" y="3009899"/>
                </a:lnTo>
                <a:lnTo>
                  <a:pt x="1275732" y="3060699"/>
                </a:lnTo>
                <a:lnTo>
                  <a:pt x="1279673" y="3111499"/>
                </a:lnTo>
                <a:lnTo>
                  <a:pt x="1284265" y="3162299"/>
                </a:lnTo>
                <a:lnTo>
                  <a:pt x="1289502" y="3213099"/>
                </a:lnTo>
                <a:lnTo>
                  <a:pt x="1295377" y="3276599"/>
                </a:lnTo>
                <a:lnTo>
                  <a:pt x="1301884" y="3327399"/>
                </a:lnTo>
                <a:lnTo>
                  <a:pt x="1309016" y="3378199"/>
                </a:lnTo>
                <a:lnTo>
                  <a:pt x="1316766" y="3428999"/>
                </a:lnTo>
                <a:lnTo>
                  <a:pt x="1325128" y="3467099"/>
                </a:lnTo>
                <a:lnTo>
                  <a:pt x="1334095" y="3517899"/>
                </a:lnTo>
                <a:lnTo>
                  <a:pt x="1343661" y="3568699"/>
                </a:lnTo>
                <a:lnTo>
                  <a:pt x="1353819" y="3619499"/>
                </a:lnTo>
                <a:lnTo>
                  <a:pt x="1364563" y="3670299"/>
                </a:lnTo>
                <a:lnTo>
                  <a:pt x="1375885" y="3721099"/>
                </a:lnTo>
                <a:lnTo>
                  <a:pt x="1387780" y="3759199"/>
                </a:lnTo>
                <a:lnTo>
                  <a:pt x="1400241" y="3809999"/>
                </a:lnTo>
                <a:lnTo>
                  <a:pt x="1413261" y="3860799"/>
                </a:lnTo>
                <a:lnTo>
                  <a:pt x="1426834" y="3898899"/>
                </a:lnTo>
                <a:lnTo>
                  <a:pt x="1440953" y="3949699"/>
                </a:lnTo>
                <a:lnTo>
                  <a:pt x="1455612" y="3987799"/>
                </a:lnTo>
                <a:lnTo>
                  <a:pt x="1470803" y="4038599"/>
                </a:lnTo>
                <a:close/>
              </a:path>
              <a:path w="5940425" h="5930900">
                <a:moveTo>
                  <a:pt x="2907046" y="4038599"/>
                </a:moveTo>
                <a:lnTo>
                  <a:pt x="2654259" y="4038599"/>
                </a:lnTo>
                <a:lnTo>
                  <a:pt x="2654259" y="2895599"/>
                </a:lnTo>
                <a:lnTo>
                  <a:pt x="2907046" y="2895599"/>
                </a:lnTo>
                <a:lnTo>
                  <a:pt x="2907046" y="4038599"/>
                </a:lnTo>
                <a:close/>
              </a:path>
              <a:path w="5940425" h="5930900">
                <a:moveTo>
                  <a:pt x="4069333" y="5587999"/>
                </a:moveTo>
                <a:lnTo>
                  <a:pt x="4032651" y="5587999"/>
                </a:lnTo>
                <a:lnTo>
                  <a:pt x="3996201" y="5575299"/>
                </a:lnTo>
                <a:lnTo>
                  <a:pt x="3964016" y="5562599"/>
                </a:lnTo>
                <a:lnTo>
                  <a:pt x="3939422" y="5524499"/>
                </a:lnTo>
                <a:lnTo>
                  <a:pt x="3923716" y="5499099"/>
                </a:lnTo>
                <a:lnTo>
                  <a:pt x="3918192" y="5460999"/>
                </a:lnTo>
                <a:lnTo>
                  <a:pt x="3918192" y="3022599"/>
                </a:lnTo>
                <a:lnTo>
                  <a:pt x="3927573" y="2984499"/>
                </a:lnTo>
                <a:lnTo>
                  <a:pt x="3953247" y="2933699"/>
                </a:lnTo>
                <a:lnTo>
                  <a:pt x="3991510" y="2908299"/>
                </a:lnTo>
                <a:lnTo>
                  <a:pt x="4038661" y="2895599"/>
                </a:lnTo>
                <a:lnTo>
                  <a:pt x="4063918" y="2908299"/>
                </a:lnTo>
                <a:lnTo>
                  <a:pt x="4088157" y="2908299"/>
                </a:lnTo>
                <a:lnTo>
                  <a:pt x="4110729" y="2920999"/>
                </a:lnTo>
                <a:lnTo>
                  <a:pt x="4130987" y="2933699"/>
                </a:lnTo>
                <a:lnTo>
                  <a:pt x="4536218" y="3314699"/>
                </a:lnTo>
                <a:lnTo>
                  <a:pt x="4170979" y="3314699"/>
                </a:lnTo>
                <a:lnTo>
                  <a:pt x="4170979" y="5156199"/>
                </a:lnTo>
                <a:lnTo>
                  <a:pt x="4785955" y="5156199"/>
                </a:lnTo>
                <a:lnTo>
                  <a:pt x="4791820" y="5168899"/>
                </a:lnTo>
                <a:lnTo>
                  <a:pt x="4514611" y="5168899"/>
                </a:lnTo>
                <a:lnTo>
                  <a:pt x="4133950" y="5549899"/>
                </a:lnTo>
                <a:lnTo>
                  <a:pt x="4103886" y="5575299"/>
                </a:lnTo>
                <a:lnTo>
                  <a:pt x="4069333" y="5587999"/>
                </a:lnTo>
                <a:close/>
              </a:path>
              <a:path w="5940425" h="5930900">
                <a:moveTo>
                  <a:pt x="5544861" y="5638799"/>
                </a:moveTo>
                <a:lnTo>
                  <a:pt x="5008828" y="5638799"/>
                </a:lnTo>
                <a:lnTo>
                  <a:pt x="5267046" y="5524499"/>
                </a:lnTo>
                <a:lnTo>
                  <a:pt x="4911565" y="4749799"/>
                </a:lnTo>
                <a:lnTo>
                  <a:pt x="4900047" y="4698999"/>
                </a:lnTo>
                <a:lnTo>
                  <a:pt x="4907183" y="4648199"/>
                </a:lnTo>
                <a:lnTo>
                  <a:pt x="4931075" y="4610099"/>
                </a:lnTo>
                <a:lnTo>
                  <a:pt x="4969824" y="4584699"/>
                </a:lnTo>
                <a:lnTo>
                  <a:pt x="4983155" y="4571999"/>
                </a:lnTo>
                <a:lnTo>
                  <a:pt x="4996747" y="4571999"/>
                </a:lnTo>
                <a:lnTo>
                  <a:pt x="5010803" y="4559299"/>
                </a:lnTo>
                <a:lnTo>
                  <a:pt x="5494159" y="4559299"/>
                </a:lnTo>
                <a:lnTo>
                  <a:pt x="4170979" y="3314699"/>
                </a:lnTo>
                <a:lnTo>
                  <a:pt x="4536218" y="3314699"/>
                </a:lnTo>
                <a:lnTo>
                  <a:pt x="5900494" y="4597399"/>
                </a:lnTo>
                <a:lnTo>
                  <a:pt x="5924100" y="4622799"/>
                </a:lnTo>
                <a:lnTo>
                  <a:pt x="5937523" y="4660899"/>
                </a:lnTo>
                <a:lnTo>
                  <a:pt x="5940208" y="4698999"/>
                </a:lnTo>
                <a:lnTo>
                  <a:pt x="5931598" y="4737099"/>
                </a:lnTo>
                <a:lnTo>
                  <a:pt x="5912613" y="4762499"/>
                </a:lnTo>
                <a:lnTo>
                  <a:pt x="5885250" y="4787899"/>
                </a:lnTo>
                <a:lnTo>
                  <a:pt x="5851684" y="4800599"/>
                </a:lnTo>
                <a:lnTo>
                  <a:pt x="5814092" y="4813299"/>
                </a:lnTo>
                <a:lnTo>
                  <a:pt x="5220142" y="4813299"/>
                </a:lnTo>
                <a:lnTo>
                  <a:pt x="5549456" y="5537199"/>
                </a:lnTo>
                <a:lnTo>
                  <a:pt x="5560989" y="5575299"/>
                </a:lnTo>
                <a:lnTo>
                  <a:pt x="5553221" y="5626099"/>
                </a:lnTo>
                <a:lnTo>
                  <a:pt x="5544861" y="5638799"/>
                </a:lnTo>
                <a:close/>
              </a:path>
              <a:path w="5940425" h="5930900">
                <a:moveTo>
                  <a:pt x="2212699" y="5118099"/>
                </a:moveTo>
                <a:lnTo>
                  <a:pt x="1823322" y="5118099"/>
                </a:lnTo>
                <a:lnTo>
                  <a:pt x="1789363" y="5079999"/>
                </a:lnTo>
                <a:lnTo>
                  <a:pt x="1755938" y="5041899"/>
                </a:lnTo>
                <a:lnTo>
                  <a:pt x="1723076" y="5003799"/>
                </a:lnTo>
                <a:lnTo>
                  <a:pt x="1690806" y="4965699"/>
                </a:lnTo>
                <a:lnTo>
                  <a:pt x="1659159" y="4927599"/>
                </a:lnTo>
                <a:lnTo>
                  <a:pt x="1628163" y="4889499"/>
                </a:lnTo>
                <a:lnTo>
                  <a:pt x="1597848" y="4851399"/>
                </a:lnTo>
                <a:lnTo>
                  <a:pt x="1568244" y="4800599"/>
                </a:lnTo>
                <a:lnTo>
                  <a:pt x="1539381" y="4762499"/>
                </a:lnTo>
                <a:lnTo>
                  <a:pt x="1511288" y="4711699"/>
                </a:lnTo>
                <a:lnTo>
                  <a:pt x="1484628" y="4673599"/>
                </a:lnTo>
                <a:lnTo>
                  <a:pt x="1458630" y="4622799"/>
                </a:lnTo>
                <a:lnTo>
                  <a:pt x="1433298" y="4584699"/>
                </a:lnTo>
                <a:lnTo>
                  <a:pt x="1408637" y="4533899"/>
                </a:lnTo>
                <a:lnTo>
                  <a:pt x="1384651" y="4483099"/>
                </a:lnTo>
                <a:lnTo>
                  <a:pt x="1361343" y="4444999"/>
                </a:lnTo>
                <a:lnTo>
                  <a:pt x="1338717" y="4394199"/>
                </a:lnTo>
                <a:lnTo>
                  <a:pt x="1316779" y="4343399"/>
                </a:lnTo>
                <a:lnTo>
                  <a:pt x="1295531" y="4292599"/>
                </a:lnTo>
                <a:lnTo>
                  <a:pt x="1572510" y="4292599"/>
                </a:lnTo>
                <a:lnTo>
                  <a:pt x="1593012" y="4330699"/>
                </a:lnTo>
                <a:lnTo>
                  <a:pt x="1613920" y="4381499"/>
                </a:lnTo>
                <a:lnTo>
                  <a:pt x="1635276" y="4419599"/>
                </a:lnTo>
                <a:lnTo>
                  <a:pt x="1657125" y="4457699"/>
                </a:lnTo>
                <a:lnTo>
                  <a:pt x="1679510" y="4508499"/>
                </a:lnTo>
                <a:lnTo>
                  <a:pt x="1702473" y="4546599"/>
                </a:lnTo>
                <a:lnTo>
                  <a:pt x="1726058" y="4584699"/>
                </a:lnTo>
                <a:lnTo>
                  <a:pt x="1757972" y="4635499"/>
                </a:lnTo>
                <a:lnTo>
                  <a:pt x="1790626" y="4686299"/>
                </a:lnTo>
                <a:lnTo>
                  <a:pt x="1824000" y="4724399"/>
                </a:lnTo>
                <a:lnTo>
                  <a:pt x="1858072" y="4775199"/>
                </a:lnTo>
                <a:lnTo>
                  <a:pt x="1892823" y="4813299"/>
                </a:lnTo>
                <a:lnTo>
                  <a:pt x="1928230" y="4864099"/>
                </a:lnTo>
                <a:lnTo>
                  <a:pt x="1964275" y="4902199"/>
                </a:lnTo>
                <a:lnTo>
                  <a:pt x="2000934" y="4940299"/>
                </a:lnTo>
                <a:lnTo>
                  <a:pt x="2038189" y="4978399"/>
                </a:lnTo>
                <a:lnTo>
                  <a:pt x="2076018" y="5003799"/>
                </a:lnTo>
                <a:lnTo>
                  <a:pt x="2114400" y="5041899"/>
                </a:lnTo>
                <a:lnTo>
                  <a:pt x="2153315" y="5067299"/>
                </a:lnTo>
                <a:lnTo>
                  <a:pt x="2192741" y="5105399"/>
                </a:lnTo>
                <a:lnTo>
                  <a:pt x="2212699" y="5118099"/>
                </a:lnTo>
                <a:close/>
              </a:path>
              <a:path w="5940425" h="5930900">
                <a:moveTo>
                  <a:pt x="2907046" y="5295899"/>
                </a:moveTo>
                <a:lnTo>
                  <a:pt x="2654259" y="5295899"/>
                </a:lnTo>
                <a:lnTo>
                  <a:pt x="2654259" y="4292599"/>
                </a:lnTo>
                <a:lnTo>
                  <a:pt x="2907046" y="4292599"/>
                </a:lnTo>
                <a:lnTo>
                  <a:pt x="2907046" y="5295899"/>
                </a:lnTo>
                <a:close/>
              </a:path>
              <a:path w="5940425" h="5930900">
                <a:moveTo>
                  <a:pt x="4785955" y="5156199"/>
                </a:moveTo>
                <a:lnTo>
                  <a:pt x="4170979" y="5156199"/>
                </a:lnTo>
                <a:lnTo>
                  <a:pt x="4464745" y="4864099"/>
                </a:lnTo>
                <a:lnTo>
                  <a:pt x="4488706" y="4838699"/>
                </a:lnTo>
                <a:lnTo>
                  <a:pt x="4516092" y="4825999"/>
                </a:lnTo>
                <a:lnTo>
                  <a:pt x="4576326" y="4825999"/>
                </a:lnTo>
                <a:lnTo>
                  <a:pt x="4605471" y="4838699"/>
                </a:lnTo>
                <a:lnTo>
                  <a:pt x="4631376" y="4851399"/>
                </a:lnTo>
                <a:lnTo>
                  <a:pt x="4652838" y="4876799"/>
                </a:lnTo>
                <a:lnTo>
                  <a:pt x="4668653" y="4902199"/>
                </a:lnTo>
                <a:lnTo>
                  <a:pt x="4785955" y="5156199"/>
                </a:lnTo>
                <a:close/>
              </a:path>
              <a:path w="5940425" h="5930900">
                <a:moveTo>
                  <a:pt x="3539012" y="5295899"/>
                </a:moveTo>
                <a:lnTo>
                  <a:pt x="2907046" y="5295899"/>
                </a:lnTo>
                <a:lnTo>
                  <a:pt x="3173791" y="5219699"/>
                </a:lnTo>
                <a:lnTo>
                  <a:pt x="3258931" y="5168899"/>
                </a:lnTo>
                <a:lnTo>
                  <a:pt x="3341925" y="5118099"/>
                </a:lnTo>
                <a:lnTo>
                  <a:pt x="3422620" y="5067299"/>
                </a:lnTo>
                <a:lnTo>
                  <a:pt x="3462057" y="5029199"/>
                </a:lnTo>
                <a:lnTo>
                  <a:pt x="3500861" y="4991099"/>
                </a:lnTo>
                <a:lnTo>
                  <a:pt x="3539012" y="4965699"/>
                </a:lnTo>
                <a:lnTo>
                  <a:pt x="3539012" y="5295899"/>
                </a:lnTo>
                <a:close/>
              </a:path>
              <a:path w="5940425" h="5930900">
                <a:moveTo>
                  <a:pt x="4950939" y="5930899"/>
                </a:moveTo>
                <a:lnTo>
                  <a:pt x="4903048" y="5930899"/>
                </a:lnTo>
                <a:lnTo>
                  <a:pt x="4861637" y="5905499"/>
                </a:lnTo>
                <a:lnTo>
                  <a:pt x="4832075" y="5854699"/>
                </a:lnTo>
                <a:lnTo>
                  <a:pt x="4514611" y="5168899"/>
                </a:lnTo>
                <a:lnTo>
                  <a:pt x="4791820" y="5168899"/>
                </a:lnTo>
                <a:lnTo>
                  <a:pt x="5008828" y="5638799"/>
                </a:lnTo>
                <a:lnTo>
                  <a:pt x="5544861" y="5638799"/>
                </a:lnTo>
                <a:lnTo>
                  <a:pt x="5528141" y="5664199"/>
                </a:lnTo>
                <a:lnTo>
                  <a:pt x="5487741" y="5702299"/>
                </a:lnTo>
                <a:lnTo>
                  <a:pt x="4999941" y="5918199"/>
                </a:lnTo>
                <a:lnTo>
                  <a:pt x="4950939" y="5930899"/>
                </a:lnTo>
                <a:close/>
              </a:path>
              <a:path w="5940425" h="5930900">
                <a:moveTo>
                  <a:pt x="3140600" y="5537199"/>
                </a:moveTo>
                <a:lnTo>
                  <a:pt x="2446622" y="5537199"/>
                </a:lnTo>
                <a:lnTo>
                  <a:pt x="2399802" y="5524499"/>
                </a:lnTo>
                <a:lnTo>
                  <a:pt x="2353226" y="5524499"/>
                </a:lnTo>
                <a:lnTo>
                  <a:pt x="2306902" y="5511799"/>
                </a:lnTo>
                <a:lnTo>
                  <a:pt x="3241640" y="5511799"/>
                </a:lnTo>
                <a:lnTo>
                  <a:pt x="3140600" y="5537199"/>
                </a:lnTo>
                <a:close/>
              </a:path>
              <a:path w="5940425" h="5930900">
                <a:moveTo>
                  <a:pt x="2987458" y="5549899"/>
                </a:moveTo>
                <a:lnTo>
                  <a:pt x="2540970" y="5549899"/>
                </a:lnTo>
                <a:lnTo>
                  <a:pt x="2493680" y="5537199"/>
                </a:lnTo>
                <a:lnTo>
                  <a:pt x="3038705" y="5537199"/>
                </a:lnTo>
                <a:lnTo>
                  <a:pt x="2987458" y="5549899"/>
                </a:lnTo>
                <a:close/>
              </a:path>
            </a:pathLst>
          </a:custGeom>
          <a:solidFill>
            <a:srgbClr val="FF5C00"/>
          </a:solidFill>
        </p:spPr>
        <p:txBody>
          <a:bodyPr wrap="square" lIns="0" tIns="0" rIns="0" bIns="0" rtlCol="0"/>
          <a:lstStyle/>
          <a:p>
            <a:endParaRPr/>
          </a:p>
        </p:txBody>
      </p:sp>
      <p:pic>
        <p:nvPicPr>
          <p:cNvPr id="8" name="Picture 6">
            <a:extLst>
              <a:ext uri="{FF2B5EF4-FFF2-40B4-BE49-F238E27FC236}">
                <a16:creationId xmlns:a16="http://schemas.microsoft.com/office/drawing/2014/main" id="{0CE6F749-C880-4027-AC9B-86AD45FC2C82}"/>
              </a:ext>
            </a:extLst>
          </p:cNvPr>
          <p:cNvPicPr>
            <a:picLocks noChangeAspect="1"/>
          </p:cNvPicPr>
          <p:nvPr/>
        </p:nvPicPr>
        <p:blipFill>
          <a:blip r:embed="rId2"/>
          <a:srcRect l="3272" r="70162"/>
          <a:stretch>
            <a:fillRect/>
          </a:stretch>
        </p:blipFill>
        <p:spPr>
          <a:xfrm>
            <a:off x="-76200" y="0"/>
            <a:ext cx="1257902" cy="12193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32503" y="1190805"/>
            <a:ext cx="5854098" cy="1221425"/>
          </a:xfrm>
          <a:prstGeom prst="rect">
            <a:avLst/>
          </a:prstGeom>
        </p:spPr>
        <p:txBody>
          <a:bodyPr wrap="square" lIns="0" tIns="0" rIns="0" bIns="0" rtlCol="0" anchor="t">
            <a:spAutoFit/>
          </a:bodyPr>
          <a:lstStyle/>
          <a:p>
            <a:pPr>
              <a:lnSpc>
                <a:spcPts val="9349"/>
              </a:lnSpc>
            </a:pPr>
            <a:r>
              <a:rPr lang="en-US" sz="8499" spc="-84" dirty="0">
                <a:solidFill>
                  <a:srgbClr val="FF5D00"/>
                </a:solidFill>
                <a:latin typeface="Nunito Bold"/>
              </a:rPr>
              <a:t>References</a:t>
            </a:r>
          </a:p>
        </p:txBody>
      </p:sp>
      <p:sp>
        <p:nvSpPr>
          <p:cNvPr id="3" name="TextBox 3"/>
          <p:cNvSpPr txBox="1"/>
          <p:nvPr/>
        </p:nvSpPr>
        <p:spPr>
          <a:xfrm>
            <a:off x="1028700" y="3250987"/>
            <a:ext cx="16230600" cy="555921"/>
          </a:xfrm>
          <a:prstGeom prst="rect">
            <a:avLst/>
          </a:prstGeom>
        </p:spPr>
        <p:txBody>
          <a:bodyPr lIns="0" tIns="0" rIns="0" bIns="0" rtlCol="0" anchor="t">
            <a:spAutoFit/>
          </a:bodyPr>
          <a:lstStyle/>
          <a:p>
            <a:pPr>
              <a:lnSpc>
                <a:spcPts val="4480"/>
              </a:lnSpc>
              <a:spcBef>
                <a:spcPct val="0"/>
              </a:spcBef>
            </a:pPr>
            <a:r>
              <a:rPr lang="en-US" sz="3200" u="sng" dirty="0">
                <a:solidFill>
                  <a:srgbClr val="FF5D00"/>
                </a:solidFill>
                <a:latin typeface="Nunito"/>
                <a:hlinkClick r:id="rId2">
                  <a:extLst>
                    <a:ext uri="{A12FA001-AC4F-418D-AE19-62706E023703}">
                      <ahyp:hlinkClr xmlns:ahyp="http://schemas.microsoft.com/office/drawing/2018/hyperlinkcolor" val="tx"/>
                    </a:ext>
                  </a:extLst>
                </a:hlinkClick>
              </a:rPr>
              <a:t>developer.android.com</a:t>
            </a:r>
            <a:endParaRPr lang="en-US" sz="3200" u="sng" dirty="0">
              <a:solidFill>
                <a:srgbClr val="FF5D00"/>
              </a:solidFill>
              <a:latin typeface="Nunito"/>
            </a:endParaRPr>
          </a:p>
        </p:txBody>
      </p:sp>
      <p:sp>
        <p:nvSpPr>
          <p:cNvPr id="4" name="TextBox 4"/>
          <p:cNvSpPr txBox="1"/>
          <p:nvPr/>
        </p:nvSpPr>
        <p:spPr>
          <a:xfrm>
            <a:off x="1028700" y="4329361"/>
            <a:ext cx="16230600" cy="555921"/>
          </a:xfrm>
          <a:prstGeom prst="rect">
            <a:avLst/>
          </a:prstGeom>
        </p:spPr>
        <p:txBody>
          <a:bodyPr lIns="0" tIns="0" rIns="0" bIns="0" rtlCol="0" anchor="t">
            <a:spAutoFit/>
          </a:bodyPr>
          <a:lstStyle/>
          <a:p>
            <a:pPr>
              <a:lnSpc>
                <a:spcPts val="4480"/>
              </a:lnSpc>
              <a:spcBef>
                <a:spcPct val="0"/>
              </a:spcBef>
            </a:pPr>
            <a:r>
              <a:rPr lang="en-US" sz="3200" u="sng" dirty="0">
                <a:solidFill>
                  <a:srgbClr val="FF5D00"/>
                </a:solidFill>
                <a:latin typeface="Nunito"/>
                <a:hlinkClick r:id="rId3">
                  <a:extLst>
                    <a:ext uri="{A12FA001-AC4F-418D-AE19-62706E023703}">
                      <ahyp:hlinkClr xmlns:ahyp="http://schemas.microsoft.com/office/drawing/2018/hyperlinkcolor" val="tx"/>
                    </a:ext>
                  </a:extLst>
                </a:hlinkClick>
              </a:rPr>
              <a:t>stackoverflow.com</a:t>
            </a:r>
            <a:endParaRPr lang="en-US" sz="3200" u="sng" dirty="0">
              <a:solidFill>
                <a:srgbClr val="FF5D00"/>
              </a:solidFill>
              <a:latin typeface="Nunito"/>
            </a:endParaRPr>
          </a:p>
        </p:txBody>
      </p:sp>
      <p:sp>
        <p:nvSpPr>
          <p:cNvPr id="5" name="TextBox 5"/>
          <p:cNvSpPr txBox="1"/>
          <p:nvPr/>
        </p:nvSpPr>
        <p:spPr>
          <a:xfrm>
            <a:off x="1028700" y="5407735"/>
            <a:ext cx="16230600" cy="555921"/>
          </a:xfrm>
          <a:prstGeom prst="rect">
            <a:avLst/>
          </a:prstGeom>
        </p:spPr>
        <p:txBody>
          <a:bodyPr lIns="0" tIns="0" rIns="0" bIns="0" rtlCol="0" anchor="t">
            <a:spAutoFit/>
          </a:bodyPr>
          <a:lstStyle/>
          <a:p>
            <a:pPr>
              <a:lnSpc>
                <a:spcPts val="4480"/>
              </a:lnSpc>
              <a:spcBef>
                <a:spcPct val="0"/>
              </a:spcBef>
            </a:pPr>
            <a:r>
              <a:rPr lang="en-US" sz="3200" u="sng" dirty="0">
                <a:solidFill>
                  <a:srgbClr val="FF5D00"/>
                </a:solidFill>
                <a:latin typeface="Nunito"/>
                <a:hlinkClick r:id="rId4">
                  <a:extLst>
                    <a:ext uri="{A12FA001-AC4F-418D-AE19-62706E023703}">
                      <ahyp:hlinkClr xmlns:ahyp="http://schemas.microsoft.com/office/drawing/2018/hyperlinkcolor" val="tx"/>
                    </a:ext>
                  </a:extLst>
                </a:hlinkClick>
              </a:rPr>
              <a:t>github.com</a:t>
            </a:r>
            <a:endParaRPr lang="en-US" sz="3200" u="sng" dirty="0">
              <a:solidFill>
                <a:srgbClr val="FF5D00"/>
              </a:solidFill>
              <a:latin typeface="Nunito"/>
            </a:endParaRPr>
          </a:p>
        </p:txBody>
      </p:sp>
      <p:sp>
        <p:nvSpPr>
          <p:cNvPr id="6" name="TextBox 6"/>
          <p:cNvSpPr txBox="1"/>
          <p:nvPr/>
        </p:nvSpPr>
        <p:spPr>
          <a:xfrm>
            <a:off x="1028700" y="6486109"/>
            <a:ext cx="16230600" cy="555921"/>
          </a:xfrm>
          <a:prstGeom prst="rect">
            <a:avLst/>
          </a:prstGeom>
        </p:spPr>
        <p:txBody>
          <a:bodyPr lIns="0" tIns="0" rIns="0" bIns="0" rtlCol="0" anchor="t">
            <a:spAutoFit/>
          </a:bodyPr>
          <a:lstStyle/>
          <a:p>
            <a:pPr>
              <a:lnSpc>
                <a:spcPts val="4480"/>
              </a:lnSpc>
              <a:spcBef>
                <a:spcPct val="0"/>
              </a:spcBef>
            </a:pPr>
            <a:r>
              <a:rPr lang="en-US" sz="3200" u="sng" dirty="0">
                <a:solidFill>
                  <a:srgbClr val="FF5D00"/>
                </a:solidFill>
                <a:latin typeface="Nunito"/>
                <a:hlinkClick r:id="rId5">
                  <a:extLst>
                    <a:ext uri="{A12FA001-AC4F-418D-AE19-62706E023703}">
                      <ahyp:hlinkClr xmlns:ahyp="http://schemas.microsoft.com/office/drawing/2018/hyperlinkcolor" val="tx"/>
                    </a:ext>
                  </a:extLst>
                </a:hlinkClick>
              </a:rPr>
              <a:t>youtube.com</a:t>
            </a:r>
            <a:endParaRPr lang="en-US" sz="3200" u="sng" dirty="0">
              <a:solidFill>
                <a:srgbClr val="FF5D00"/>
              </a:solidFill>
              <a:latin typeface="Nunito"/>
            </a:endParaRPr>
          </a:p>
        </p:txBody>
      </p:sp>
      <p:pic>
        <p:nvPicPr>
          <p:cNvPr id="7" name="Picture 6">
            <a:extLst>
              <a:ext uri="{FF2B5EF4-FFF2-40B4-BE49-F238E27FC236}">
                <a16:creationId xmlns:a16="http://schemas.microsoft.com/office/drawing/2014/main" id="{6C6CDED4-1CC0-4EC6-A102-9D2E33224284}"/>
              </a:ext>
            </a:extLst>
          </p:cNvPr>
          <p:cNvPicPr>
            <a:picLocks noChangeAspect="1"/>
          </p:cNvPicPr>
          <p:nvPr/>
        </p:nvPicPr>
        <p:blipFill>
          <a:blip r:embed="rId6"/>
          <a:srcRect l="3272" r="70162"/>
          <a:stretch>
            <a:fillRect/>
          </a:stretch>
        </p:blipFill>
        <p:spPr>
          <a:xfrm>
            <a:off x="-25400" y="27677"/>
            <a:ext cx="1257902" cy="12193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10140706" cy="1221425"/>
          </a:xfrm>
          <a:prstGeom prst="rect">
            <a:avLst/>
          </a:prstGeom>
        </p:spPr>
        <p:txBody>
          <a:bodyPr lIns="0" tIns="0" rIns="0" bIns="0" rtlCol="0" anchor="t">
            <a:spAutoFit/>
          </a:bodyPr>
          <a:lstStyle/>
          <a:p>
            <a:pPr>
              <a:lnSpc>
                <a:spcPts val="9349"/>
              </a:lnSpc>
            </a:pPr>
            <a:r>
              <a:rPr lang="en-US" sz="8499" spc="-84" dirty="0">
                <a:solidFill>
                  <a:srgbClr val="FF5D00"/>
                </a:solidFill>
                <a:latin typeface="Nunito Bold"/>
              </a:rPr>
              <a:t>Team Contribution</a:t>
            </a:r>
          </a:p>
        </p:txBody>
      </p:sp>
      <p:grpSp>
        <p:nvGrpSpPr>
          <p:cNvPr id="3" name="Group 3"/>
          <p:cNvGrpSpPr/>
          <p:nvPr/>
        </p:nvGrpSpPr>
        <p:grpSpPr>
          <a:xfrm>
            <a:off x="2331386" y="3529483"/>
            <a:ext cx="5832055" cy="1025044"/>
            <a:chOff x="0" y="0"/>
            <a:chExt cx="7776074" cy="1366725"/>
          </a:xfrm>
        </p:grpSpPr>
        <p:sp>
          <p:nvSpPr>
            <p:cNvPr id="4" name="TextBox 4"/>
            <p:cNvSpPr txBox="1"/>
            <p:nvPr/>
          </p:nvSpPr>
          <p:spPr>
            <a:xfrm>
              <a:off x="0" y="0"/>
              <a:ext cx="7776074" cy="649902"/>
            </a:xfrm>
            <a:prstGeom prst="rect">
              <a:avLst/>
            </a:prstGeom>
          </p:spPr>
          <p:txBody>
            <a:bodyPr lIns="0" tIns="0" rIns="0" bIns="0" rtlCol="0" anchor="t">
              <a:spAutoFit/>
            </a:bodyPr>
            <a:lstStyle/>
            <a:p>
              <a:pPr>
                <a:lnSpc>
                  <a:spcPts val="3840"/>
                </a:lnSpc>
              </a:pPr>
              <a:r>
                <a:rPr lang="en-US" sz="3200" dirty="0">
                  <a:solidFill>
                    <a:srgbClr val="FF5D00"/>
                  </a:solidFill>
                  <a:latin typeface="Nunito Sans Bold"/>
                </a:rPr>
                <a:t>Nilesh Tale</a:t>
              </a:r>
            </a:p>
          </p:txBody>
        </p:sp>
        <p:sp>
          <p:nvSpPr>
            <p:cNvPr id="5" name="TextBox 5"/>
            <p:cNvSpPr txBox="1"/>
            <p:nvPr/>
          </p:nvSpPr>
          <p:spPr>
            <a:xfrm>
              <a:off x="0" y="781949"/>
              <a:ext cx="7776074" cy="584776"/>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Login and database connectivity</a:t>
              </a:r>
            </a:p>
          </p:txBody>
        </p:sp>
      </p:grpSp>
      <p:grpSp>
        <p:nvGrpSpPr>
          <p:cNvPr id="6" name="Group 6"/>
          <p:cNvGrpSpPr/>
          <p:nvPr/>
        </p:nvGrpSpPr>
        <p:grpSpPr>
          <a:xfrm>
            <a:off x="2331385" y="4820441"/>
            <a:ext cx="5832055" cy="1025044"/>
            <a:chOff x="0" y="0"/>
            <a:chExt cx="7776074" cy="1366725"/>
          </a:xfrm>
        </p:grpSpPr>
        <p:sp>
          <p:nvSpPr>
            <p:cNvPr id="7" name="TextBox 7"/>
            <p:cNvSpPr txBox="1"/>
            <p:nvPr/>
          </p:nvSpPr>
          <p:spPr>
            <a:xfrm>
              <a:off x="0" y="0"/>
              <a:ext cx="7776074" cy="649902"/>
            </a:xfrm>
            <a:prstGeom prst="rect">
              <a:avLst/>
            </a:prstGeom>
          </p:spPr>
          <p:txBody>
            <a:bodyPr lIns="0" tIns="0" rIns="0" bIns="0" rtlCol="0" anchor="t">
              <a:spAutoFit/>
            </a:bodyPr>
            <a:lstStyle/>
            <a:p>
              <a:pPr>
                <a:lnSpc>
                  <a:spcPts val="3840"/>
                </a:lnSpc>
              </a:pPr>
              <a:r>
                <a:rPr lang="en-US" sz="3200" dirty="0" err="1">
                  <a:solidFill>
                    <a:srgbClr val="FF5D00"/>
                  </a:solidFill>
                  <a:latin typeface="Nunito Sans Bold"/>
                </a:rPr>
                <a:t>Shivam</a:t>
              </a:r>
              <a:r>
                <a:rPr lang="en-US" sz="3200" dirty="0">
                  <a:solidFill>
                    <a:srgbClr val="FF5D00"/>
                  </a:solidFill>
                  <a:latin typeface="Nunito Sans Bold"/>
                </a:rPr>
                <a:t> Singh</a:t>
              </a:r>
            </a:p>
          </p:txBody>
        </p:sp>
        <p:sp>
          <p:nvSpPr>
            <p:cNvPr id="8" name="TextBox 8"/>
            <p:cNvSpPr txBox="1"/>
            <p:nvPr/>
          </p:nvSpPr>
          <p:spPr>
            <a:xfrm>
              <a:off x="0" y="781949"/>
              <a:ext cx="7776074" cy="584776"/>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Main Layout and Private Window</a:t>
              </a:r>
            </a:p>
          </p:txBody>
        </p:sp>
      </p:grpSp>
      <p:grpSp>
        <p:nvGrpSpPr>
          <p:cNvPr id="9" name="Group 9"/>
          <p:cNvGrpSpPr/>
          <p:nvPr/>
        </p:nvGrpSpPr>
        <p:grpSpPr>
          <a:xfrm>
            <a:off x="2331386" y="6147145"/>
            <a:ext cx="5832055" cy="1025044"/>
            <a:chOff x="0" y="0"/>
            <a:chExt cx="7776074" cy="1366725"/>
          </a:xfrm>
        </p:grpSpPr>
        <p:sp>
          <p:nvSpPr>
            <p:cNvPr id="10" name="TextBox 10"/>
            <p:cNvSpPr txBox="1"/>
            <p:nvPr/>
          </p:nvSpPr>
          <p:spPr>
            <a:xfrm>
              <a:off x="0" y="0"/>
              <a:ext cx="7776074" cy="649902"/>
            </a:xfrm>
            <a:prstGeom prst="rect">
              <a:avLst/>
            </a:prstGeom>
          </p:spPr>
          <p:txBody>
            <a:bodyPr lIns="0" tIns="0" rIns="0" bIns="0" rtlCol="0" anchor="t">
              <a:spAutoFit/>
            </a:bodyPr>
            <a:lstStyle/>
            <a:p>
              <a:pPr>
                <a:lnSpc>
                  <a:spcPts val="3840"/>
                </a:lnSpc>
              </a:pPr>
              <a:r>
                <a:rPr lang="en-US" sz="3200" dirty="0">
                  <a:solidFill>
                    <a:srgbClr val="FF5D00"/>
                  </a:solidFill>
                  <a:latin typeface="Nunito Sans Bold"/>
                </a:rPr>
                <a:t>Nikhil Thapa</a:t>
              </a:r>
            </a:p>
          </p:txBody>
        </p:sp>
        <p:sp>
          <p:nvSpPr>
            <p:cNvPr id="11" name="TextBox 11"/>
            <p:cNvSpPr txBox="1"/>
            <p:nvPr/>
          </p:nvSpPr>
          <p:spPr>
            <a:xfrm>
              <a:off x="0" y="781949"/>
              <a:ext cx="7776074" cy="584776"/>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App Integrations</a:t>
              </a:r>
            </a:p>
          </p:txBody>
        </p:sp>
      </p:grpSp>
      <p:sp>
        <p:nvSpPr>
          <p:cNvPr id="12" name="TextBox 12"/>
          <p:cNvSpPr txBox="1"/>
          <p:nvPr/>
        </p:nvSpPr>
        <p:spPr>
          <a:xfrm>
            <a:off x="1028700" y="3529483"/>
            <a:ext cx="827725" cy="482968"/>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01</a:t>
            </a:r>
          </a:p>
        </p:txBody>
      </p:sp>
      <p:sp>
        <p:nvSpPr>
          <p:cNvPr id="13" name="TextBox 13"/>
          <p:cNvSpPr txBox="1"/>
          <p:nvPr/>
        </p:nvSpPr>
        <p:spPr>
          <a:xfrm>
            <a:off x="1028699" y="4820441"/>
            <a:ext cx="827725" cy="482968"/>
          </a:xfrm>
          <a:prstGeom prst="rect">
            <a:avLst/>
          </a:prstGeom>
        </p:spPr>
        <p:txBody>
          <a:bodyPr lIns="0" tIns="0" rIns="0" bIns="0" rtlCol="0" anchor="t">
            <a:spAutoFit/>
          </a:bodyPr>
          <a:lstStyle/>
          <a:p>
            <a:pPr>
              <a:lnSpc>
                <a:spcPts val="3840"/>
              </a:lnSpc>
            </a:pPr>
            <a:r>
              <a:rPr lang="en-US" sz="3200" dirty="0">
                <a:solidFill>
                  <a:srgbClr val="FF5D00"/>
                </a:solidFill>
                <a:latin typeface="Nunito Sans Bold"/>
              </a:rPr>
              <a:t>02</a:t>
            </a:r>
          </a:p>
        </p:txBody>
      </p:sp>
      <p:sp>
        <p:nvSpPr>
          <p:cNvPr id="14" name="TextBox 14"/>
          <p:cNvSpPr txBox="1"/>
          <p:nvPr/>
        </p:nvSpPr>
        <p:spPr>
          <a:xfrm>
            <a:off x="1028698" y="6151604"/>
            <a:ext cx="827725" cy="482968"/>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03</a:t>
            </a:r>
          </a:p>
        </p:txBody>
      </p:sp>
      <p:grpSp>
        <p:nvGrpSpPr>
          <p:cNvPr id="21" name="Group 21"/>
          <p:cNvGrpSpPr/>
          <p:nvPr/>
        </p:nvGrpSpPr>
        <p:grpSpPr>
          <a:xfrm>
            <a:off x="2331385" y="7473849"/>
            <a:ext cx="5786131" cy="1025044"/>
            <a:chOff x="0" y="0"/>
            <a:chExt cx="7714841" cy="1366725"/>
          </a:xfrm>
        </p:grpSpPr>
        <p:sp>
          <p:nvSpPr>
            <p:cNvPr id="22" name="TextBox 22"/>
            <p:cNvSpPr txBox="1"/>
            <p:nvPr/>
          </p:nvSpPr>
          <p:spPr>
            <a:xfrm>
              <a:off x="0" y="0"/>
              <a:ext cx="7714841" cy="649903"/>
            </a:xfrm>
            <a:prstGeom prst="rect">
              <a:avLst/>
            </a:prstGeom>
          </p:spPr>
          <p:txBody>
            <a:bodyPr lIns="0" tIns="0" rIns="0" bIns="0" rtlCol="0" anchor="t">
              <a:spAutoFit/>
            </a:bodyPr>
            <a:lstStyle/>
            <a:p>
              <a:pPr>
                <a:lnSpc>
                  <a:spcPts val="3840"/>
                </a:lnSpc>
              </a:pPr>
              <a:r>
                <a:rPr lang="en-US" sz="3200" dirty="0">
                  <a:solidFill>
                    <a:srgbClr val="FF5D00"/>
                  </a:solidFill>
                  <a:latin typeface="Nunito Sans Bold"/>
                </a:rPr>
                <a:t>Rohan </a:t>
              </a:r>
              <a:r>
                <a:rPr lang="en-US" sz="3200" dirty="0" err="1">
                  <a:solidFill>
                    <a:srgbClr val="FF5D00"/>
                  </a:solidFill>
                  <a:latin typeface="Nunito Sans Bold"/>
                </a:rPr>
                <a:t>Mandhare</a:t>
              </a:r>
              <a:endParaRPr lang="en-US" sz="3200" dirty="0">
                <a:solidFill>
                  <a:srgbClr val="FF5D00"/>
                </a:solidFill>
                <a:latin typeface="Nunito Sans Bold"/>
              </a:endParaRPr>
            </a:p>
          </p:txBody>
        </p:sp>
        <p:sp>
          <p:nvSpPr>
            <p:cNvPr id="23" name="TextBox 23"/>
            <p:cNvSpPr txBox="1"/>
            <p:nvPr/>
          </p:nvSpPr>
          <p:spPr>
            <a:xfrm>
              <a:off x="0" y="781949"/>
              <a:ext cx="7714841" cy="584776"/>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Menu Window</a:t>
              </a:r>
            </a:p>
          </p:txBody>
        </p:sp>
      </p:grpSp>
      <p:sp>
        <p:nvSpPr>
          <p:cNvPr id="24" name="TextBox 24"/>
          <p:cNvSpPr txBox="1"/>
          <p:nvPr/>
        </p:nvSpPr>
        <p:spPr>
          <a:xfrm>
            <a:off x="1028697" y="7442562"/>
            <a:ext cx="827725" cy="487426"/>
          </a:xfrm>
          <a:prstGeom prst="rect">
            <a:avLst/>
          </a:prstGeom>
        </p:spPr>
        <p:txBody>
          <a:bodyPr lIns="0" tIns="0" rIns="0" bIns="0" rtlCol="0" anchor="t">
            <a:spAutoFit/>
          </a:bodyPr>
          <a:lstStyle/>
          <a:p>
            <a:pPr>
              <a:lnSpc>
                <a:spcPts val="3840"/>
              </a:lnSpc>
            </a:pPr>
            <a:r>
              <a:rPr lang="en-US" sz="3200" dirty="0">
                <a:solidFill>
                  <a:srgbClr val="FF5D00"/>
                </a:solidFill>
                <a:latin typeface="Nunito Sans Bold"/>
              </a:rPr>
              <a:t>04</a:t>
            </a:r>
          </a:p>
        </p:txBody>
      </p:sp>
      <p:pic>
        <p:nvPicPr>
          <p:cNvPr id="27" name="Picture 6">
            <a:extLst>
              <a:ext uri="{FF2B5EF4-FFF2-40B4-BE49-F238E27FC236}">
                <a16:creationId xmlns:a16="http://schemas.microsoft.com/office/drawing/2014/main" id="{11247C41-0AD5-4D31-920C-49848EA18BAB}"/>
              </a:ext>
            </a:extLst>
          </p:cNvPr>
          <p:cNvPicPr>
            <a:picLocks noChangeAspect="1"/>
          </p:cNvPicPr>
          <p:nvPr/>
        </p:nvPicPr>
        <p:blipFill>
          <a:blip r:embed="rId2"/>
          <a:srcRect l="3272" r="70162"/>
          <a:stretch>
            <a:fillRect/>
          </a:stretch>
        </p:blipFill>
        <p:spPr>
          <a:xfrm>
            <a:off x="-25400" y="0"/>
            <a:ext cx="1257902" cy="1219305"/>
          </a:xfrm>
          <a:prstGeom prst="rect">
            <a:avLst/>
          </a:prstGeom>
        </p:spPr>
      </p:pic>
      <p:pic>
        <p:nvPicPr>
          <p:cNvPr id="28" name="Graphic 27" descr="Social network">
            <a:extLst>
              <a:ext uri="{FF2B5EF4-FFF2-40B4-BE49-F238E27FC236}">
                <a16:creationId xmlns:a16="http://schemas.microsoft.com/office/drawing/2014/main" id="{597394A4-9D8D-4A65-953B-8BF2CEE9FE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1200" y="1776019"/>
            <a:ext cx="7086600" cy="7086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32503" y="1190805"/>
            <a:ext cx="5854098" cy="1221425"/>
          </a:xfrm>
          <a:prstGeom prst="rect">
            <a:avLst/>
          </a:prstGeom>
        </p:spPr>
        <p:txBody>
          <a:bodyPr wrap="square" lIns="0" tIns="0" rIns="0" bIns="0" rtlCol="0" anchor="t">
            <a:spAutoFit/>
          </a:bodyPr>
          <a:lstStyle/>
          <a:p>
            <a:pPr>
              <a:lnSpc>
                <a:spcPts val="9349"/>
              </a:lnSpc>
            </a:pPr>
            <a:r>
              <a:rPr lang="en-US" sz="8499" spc="-84" dirty="0">
                <a:solidFill>
                  <a:srgbClr val="FF5D00"/>
                </a:solidFill>
                <a:latin typeface="Nunito Bold"/>
              </a:rPr>
              <a:t>App Video</a:t>
            </a:r>
          </a:p>
        </p:txBody>
      </p:sp>
      <p:pic>
        <p:nvPicPr>
          <p:cNvPr id="7" name="Picture 6">
            <a:extLst>
              <a:ext uri="{FF2B5EF4-FFF2-40B4-BE49-F238E27FC236}">
                <a16:creationId xmlns:a16="http://schemas.microsoft.com/office/drawing/2014/main" id="{6C6CDED4-1CC0-4EC6-A102-9D2E33224284}"/>
              </a:ext>
            </a:extLst>
          </p:cNvPr>
          <p:cNvPicPr>
            <a:picLocks noChangeAspect="1"/>
          </p:cNvPicPr>
          <p:nvPr/>
        </p:nvPicPr>
        <p:blipFill>
          <a:blip r:embed="rId4"/>
          <a:srcRect l="3272" r="70162"/>
          <a:stretch>
            <a:fillRect/>
          </a:stretch>
        </p:blipFill>
        <p:spPr>
          <a:xfrm>
            <a:off x="-25400" y="27677"/>
            <a:ext cx="1257902" cy="1219305"/>
          </a:xfrm>
          <a:prstGeom prst="rect">
            <a:avLst/>
          </a:prstGeom>
        </p:spPr>
      </p:pic>
      <p:pic>
        <p:nvPicPr>
          <p:cNvPr id="8" name="UM Browser">
            <a:hlinkClick r:id="" action="ppaction://media"/>
            <a:extLst>
              <a:ext uri="{FF2B5EF4-FFF2-40B4-BE49-F238E27FC236}">
                <a16:creationId xmlns:a16="http://schemas.microsoft.com/office/drawing/2014/main" id="{34A4DF94-AAB8-4786-B951-E22711F652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06400" y="63500"/>
            <a:ext cx="4737100" cy="10160000"/>
          </a:xfrm>
          <a:prstGeom prst="rect">
            <a:avLst/>
          </a:prstGeom>
        </p:spPr>
      </p:pic>
      <p:pic>
        <p:nvPicPr>
          <p:cNvPr id="10" name="Graphic 9" descr="Clapper board">
            <a:extLst>
              <a:ext uri="{FF2B5EF4-FFF2-40B4-BE49-F238E27FC236}">
                <a16:creationId xmlns:a16="http://schemas.microsoft.com/office/drawing/2014/main" id="{FE8737F7-AEE5-4AC3-965C-E376E5F936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00200" y="4076700"/>
            <a:ext cx="5257800" cy="5257800"/>
          </a:xfrm>
          <a:prstGeom prst="rect">
            <a:avLst/>
          </a:prstGeom>
        </p:spPr>
      </p:pic>
    </p:spTree>
    <p:extLst>
      <p:ext uri="{BB962C8B-B14F-4D97-AF65-F5344CB8AC3E}">
        <p14:creationId xmlns:p14="http://schemas.microsoft.com/office/powerpoint/2010/main" val="401643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7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59164" y="3299808"/>
            <a:ext cx="6406977" cy="3244660"/>
            <a:chOff x="-1" y="85725"/>
            <a:chExt cx="8542635" cy="4326212"/>
          </a:xfrm>
        </p:grpSpPr>
        <p:sp>
          <p:nvSpPr>
            <p:cNvPr id="3" name="TextBox 3"/>
            <p:cNvSpPr txBox="1"/>
            <p:nvPr/>
          </p:nvSpPr>
          <p:spPr>
            <a:xfrm>
              <a:off x="0" y="85725"/>
              <a:ext cx="8542634" cy="1633008"/>
            </a:xfrm>
            <a:prstGeom prst="rect">
              <a:avLst/>
            </a:prstGeom>
          </p:spPr>
          <p:txBody>
            <a:bodyPr lIns="0" tIns="0" rIns="0" bIns="0" rtlCol="0" anchor="t">
              <a:spAutoFit/>
            </a:bodyPr>
            <a:lstStyle/>
            <a:p>
              <a:pPr>
                <a:lnSpc>
                  <a:spcPts val="9350"/>
                </a:lnSpc>
              </a:pPr>
              <a:r>
                <a:rPr lang="en-US" sz="8500" spc="-85">
                  <a:solidFill>
                    <a:srgbClr val="FF5D00"/>
                  </a:solidFill>
                  <a:latin typeface="Nunito Bold"/>
                </a:rPr>
                <a:t>Thank You</a:t>
              </a:r>
            </a:p>
          </p:txBody>
        </p:sp>
        <p:sp>
          <p:nvSpPr>
            <p:cNvPr id="4" name="TextBox 4"/>
            <p:cNvSpPr txBox="1"/>
            <p:nvPr/>
          </p:nvSpPr>
          <p:spPr>
            <a:xfrm>
              <a:off x="-1" y="2131826"/>
              <a:ext cx="8542635" cy="2280111"/>
            </a:xfrm>
            <a:prstGeom prst="rect">
              <a:avLst/>
            </a:prstGeom>
          </p:spPr>
          <p:txBody>
            <a:bodyPr wrap="square" lIns="0" tIns="0" rIns="0" bIns="0" rtlCol="0" anchor="t">
              <a:spAutoFit/>
            </a:bodyPr>
            <a:lstStyle/>
            <a:p>
              <a:pPr>
                <a:lnSpc>
                  <a:spcPts val="4480"/>
                </a:lnSpc>
                <a:spcBef>
                  <a:spcPct val="0"/>
                </a:spcBef>
              </a:pPr>
              <a:r>
                <a:rPr lang="en-US" sz="3200" dirty="0">
                  <a:solidFill>
                    <a:srgbClr val="1E1F1B"/>
                  </a:solidFill>
                  <a:latin typeface="Nunito"/>
                </a:rPr>
                <a:t>Privacy is not something that we are merely entitled to, it’s an absolute prerequisite.</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58386" y="1543043"/>
            <a:ext cx="7200914" cy="7200914"/>
          </a:xfrm>
          <a:prstGeom prst="rect">
            <a:avLst/>
          </a:prstGeom>
        </p:spPr>
      </p:pic>
      <p:pic>
        <p:nvPicPr>
          <p:cNvPr id="6" name="Picture 6">
            <a:extLst>
              <a:ext uri="{FF2B5EF4-FFF2-40B4-BE49-F238E27FC236}">
                <a16:creationId xmlns:a16="http://schemas.microsoft.com/office/drawing/2014/main" id="{60C27429-40A8-4213-A92A-D18212B23AF5}"/>
              </a:ext>
            </a:extLst>
          </p:cNvPr>
          <p:cNvPicPr>
            <a:picLocks noChangeAspect="1"/>
          </p:cNvPicPr>
          <p:nvPr/>
        </p:nvPicPr>
        <p:blipFill>
          <a:blip r:embed="rId4"/>
          <a:srcRect l="3272" r="70162"/>
          <a:stretch>
            <a:fillRect/>
          </a:stretch>
        </p:blipFill>
        <p:spPr>
          <a:xfrm>
            <a:off x="-12700" y="0"/>
            <a:ext cx="1257902" cy="12193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10140706" cy="1207771"/>
          </a:xfrm>
          <a:prstGeom prst="rect">
            <a:avLst/>
          </a:prstGeom>
        </p:spPr>
        <p:txBody>
          <a:bodyPr lIns="0" tIns="0" rIns="0" bIns="0" rtlCol="0" anchor="t">
            <a:spAutoFit/>
          </a:bodyPr>
          <a:lstStyle/>
          <a:p>
            <a:pPr>
              <a:lnSpc>
                <a:spcPts val="9349"/>
              </a:lnSpc>
            </a:pPr>
            <a:r>
              <a:rPr lang="en-US" sz="8499" spc="-84">
                <a:solidFill>
                  <a:srgbClr val="FF5D00"/>
                </a:solidFill>
                <a:latin typeface="Nunito Bold"/>
              </a:rPr>
              <a:t>Table of Contents</a:t>
            </a:r>
          </a:p>
        </p:txBody>
      </p:sp>
      <p:grpSp>
        <p:nvGrpSpPr>
          <p:cNvPr id="3" name="Group 3"/>
          <p:cNvGrpSpPr/>
          <p:nvPr/>
        </p:nvGrpSpPr>
        <p:grpSpPr>
          <a:xfrm>
            <a:off x="2331386" y="3529483"/>
            <a:ext cx="5832055" cy="1459428"/>
            <a:chOff x="0" y="0"/>
            <a:chExt cx="7776074" cy="1945904"/>
          </a:xfrm>
        </p:grpSpPr>
        <p:sp>
          <p:nvSpPr>
            <p:cNvPr id="4" name="TextBox 4"/>
            <p:cNvSpPr txBox="1"/>
            <p:nvPr/>
          </p:nvSpPr>
          <p:spPr>
            <a:xfrm>
              <a:off x="0" y="0"/>
              <a:ext cx="7776074" cy="649902"/>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Introduction</a:t>
              </a:r>
            </a:p>
          </p:txBody>
        </p:sp>
        <p:sp>
          <p:nvSpPr>
            <p:cNvPr id="5" name="TextBox 5"/>
            <p:cNvSpPr txBox="1"/>
            <p:nvPr/>
          </p:nvSpPr>
          <p:spPr>
            <a:xfrm>
              <a:off x="0" y="781949"/>
              <a:ext cx="7776074" cy="1163955"/>
            </a:xfrm>
            <a:prstGeom prst="rect">
              <a:avLst/>
            </a:prstGeom>
          </p:spPr>
          <p:txBody>
            <a:bodyPr lIns="0" tIns="0" rIns="0" bIns="0" rtlCol="0" anchor="t">
              <a:spAutoFit/>
            </a:bodyPr>
            <a:lstStyle/>
            <a:p>
              <a:pPr marL="0" lvl="0" indent="0">
                <a:lnSpc>
                  <a:spcPts val="3600"/>
                </a:lnSpc>
              </a:pPr>
              <a:r>
                <a:rPr lang="en-US" sz="2400">
                  <a:solidFill>
                    <a:srgbClr val="1E1F1B"/>
                  </a:solidFill>
                  <a:latin typeface="Nunito"/>
                </a:rPr>
                <a:t>Learn and understand about the UM Browser Application</a:t>
              </a:r>
            </a:p>
          </p:txBody>
        </p:sp>
      </p:grpSp>
      <p:grpSp>
        <p:nvGrpSpPr>
          <p:cNvPr id="6" name="Group 6"/>
          <p:cNvGrpSpPr/>
          <p:nvPr/>
        </p:nvGrpSpPr>
        <p:grpSpPr>
          <a:xfrm>
            <a:off x="2331386" y="5664177"/>
            <a:ext cx="5832055" cy="1459428"/>
            <a:chOff x="0" y="0"/>
            <a:chExt cx="7776074" cy="1945904"/>
          </a:xfrm>
        </p:grpSpPr>
        <p:sp>
          <p:nvSpPr>
            <p:cNvPr id="7" name="TextBox 7"/>
            <p:cNvSpPr txBox="1"/>
            <p:nvPr/>
          </p:nvSpPr>
          <p:spPr>
            <a:xfrm>
              <a:off x="0" y="0"/>
              <a:ext cx="7776074" cy="649902"/>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Block Diagram</a:t>
              </a:r>
            </a:p>
          </p:txBody>
        </p:sp>
        <p:sp>
          <p:nvSpPr>
            <p:cNvPr id="8" name="TextBox 8"/>
            <p:cNvSpPr txBox="1"/>
            <p:nvPr/>
          </p:nvSpPr>
          <p:spPr>
            <a:xfrm>
              <a:off x="0" y="781949"/>
              <a:ext cx="7776074" cy="1163955"/>
            </a:xfrm>
            <a:prstGeom prst="rect">
              <a:avLst/>
            </a:prstGeom>
          </p:spPr>
          <p:txBody>
            <a:bodyPr lIns="0" tIns="0" rIns="0" bIns="0" rtlCol="0" anchor="t">
              <a:spAutoFit/>
            </a:bodyPr>
            <a:lstStyle/>
            <a:p>
              <a:pPr marL="0" lvl="0" indent="0">
                <a:lnSpc>
                  <a:spcPts val="3600"/>
                </a:lnSpc>
              </a:pPr>
              <a:r>
                <a:rPr lang="en-US" sz="2400">
                  <a:solidFill>
                    <a:srgbClr val="1E1F1B"/>
                  </a:solidFill>
                  <a:latin typeface="Nunito"/>
                </a:rPr>
                <a:t>Block Diagram that tells how does a Web Browser Works</a:t>
              </a:r>
            </a:p>
          </p:txBody>
        </p:sp>
      </p:grpSp>
      <p:grpSp>
        <p:nvGrpSpPr>
          <p:cNvPr id="9" name="Group 9"/>
          <p:cNvGrpSpPr/>
          <p:nvPr/>
        </p:nvGrpSpPr>
        <p:grpSpPr>
          <a:xfrm>
            <a:off x="2331386" y="7798872"/>
            <a:ext cx="5832055" cy="1459428"/>
            <a:chOff x="0" y="0"/>
            <a:chExt cx="7776074" cy="1945904"/>
          </a:xfrm>
        </p:grpSpPr>
        <p:sp>
          <p:nvSpPr>
            <p:cNvPr id="10" name="TextBox 10"/>
            <p:cNvSpPr txBox="1"/>
            <p:nvPr/>
          </p:nvSpPr>
          <p:spPr>
            <a:xfrm>
              <a:off x="0" y="0"/>
              <a:ext cx="7776074" cy="649902"/>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System Requirements</a:t>
              </a:r>
            </a:p>
          </p:txBody>
        </p:sp>
        <p:sp>
          <p:nvSpPr>
            <p:cNvPr id="11" name="TextBox 11"/>
            <p:cNvSpPr txBox="1"/>
            <p:nvPr/>
          </p:nvSpPr>
          <p:spPr>
            <a:xfrm>
              <a:off x="0" y="781949"/>
              <a:ext cx="7776074" cy="1163955"/>
            </a:xfrm>
            <a:prstGeom prst="rect">
              <a:avLst/>
            </a:prstGeom>
          </p:spPr>
          <p:txBody>
            <a:bodyPr lIns="0" tIns="0" rIns="0" bIns="0" rtlCol="0" anchor="t">
              <a:spAutoFit/>
            </a:bodyPr>
            <a:lstStyle/>
            <a:p>
              <a:pPr marL="0" lvl="0" indent="0">
                <a:lnSpc>
                  <a:spcPts val="3600"/>
                </a:lnSpc>
              </a:pPr>
              <a:r>
                <a:rPr lang="en-US" sz="2400">
                  <a:solidFill>
                    <a:srgbClr val="1E1F1B"/>
                  </a:solidFill>
                  <a:latin typeface="Nunito"/>
                </a:rPr>
                <a:t>Find out the System Requirements for the UM Browser</a:t>
              </a:r>
            </a:p>
          </p:txBody>
        </p:sp>
      </p:grpSp>
      <p:sp>
        <p:nvSpPr>
          <p:cNvPr id="12" name="TextBox 12"/>
          <p:cNvSpPr txBox="1"/>
          <p:nvPr/>
        </p:nvSpPr>
        <p:spPr>
          <a:xfrm>
            <a:off x="1028700" y="3529483"/>
            <a:ext cx="827725" cy="482968"/>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01</a:t>
            </a:r>
          </a:p>
        </p:txBody>
      </p:sp>
      <p:sp>
        <p:nvSpPr>
          <p:cNvPr id="13" name="TextBox 13"/>
          <p:cNvSpPr txBox="1"/>
          <p:nvPr/>
        </p:nvSpPr>
        <p:spPr>
          <a:xfrm>
            <a:off x="1028700" y="5664177"/>
            <a:ext cx="827725" cy="482968"/>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02</a:t>
            </a:r>
          </a:p>
        </p:txBody>
      </p:sp>
      <p:sp>
        <p:nvSpPr>
          <p:cNvPr id="14" name="TextBox 14"/>
          <p:cNvSpPr txBox="1"/>
          <p:nvPr/>
        </p:nvSpPr>
        <p:spPr>
          <a:xfrm>
            <a:off x="1028700" y="7798872"/>
            <a:ext cx="827725" cy="482968"/>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03</a:t>
            </a:r>
          </a:p>
        </p:txBody>
      </p:sp>
      <p:grpSp>
        <p:nvGrpSpPr>
          <p:cNvPr id="15" name="Group 15"/>
          <p:cNvGrpSpPr/>
          <p:nvPr/>
        </p:nvGrpSpPr>
        <p:grpSpPr>
          <a:xfrm>
            <a:off x="10343417" y="3525025"/>
            <a:ext cx="5786131" cy="1486708"/>
            <a:chOff x="0" y="0"/>
            <a:chExt cx="7714841" cy="1982277"/>
          </a:xfrm>
        </p:grpSpPr>
        <p:sp>
          <p:nvSpPr>
            <p:cNvPr id="16" name="TextBox 16"/>
            <p:cNvSpPr txBox="1"/>
            <p:nvPr/>
          </p:nvSpPr>
          <p:spPr>
            <a:xfrm>
              <a:off x="0" y="0"/>
              <a:ext cx="7714841" cy="649902"/>
            </a:xfrm>
            <a:prstGeom prst="rect">
              <a:avLst/>
            </a:prstGeom>
          </p:spPr>
          <p:txBody>
            <a:bodyPr lIns="0" tIns="0" rIns="0" bIns="0" rtlCol="0" anchor="t">
              <a:spAutoFit/>
            </a:bodyPr>
            <a:lstStyle/>
            <a:p>
              <a:pPr>
                <a:lnSpc>
                  <a:spcPts val="3840"/>
                </a:lnSpc>
              </a:pPr>
              <a:r>
                <a:rPr lang="en-US" sz="3200" dirty="0">
                  <a:solidFill>
                    <a:srgbClr val="FF5D00"/>
                  </a:solidFill>
                  <a:latin typeface="Nunito Sans Bold"/>
                </a:rPr>
                <a:t>Features</a:t>
              </a:r>
            </a:p>
          </p:txBody>
        </p:sp>
        <p:sp>
          <p:nvSpPr>
            <p:cNvPr id="17" name="TextBox 17"/>
            <p:cNvSpPr txBox="1"/>
            <p:nvPr/>
          </p:nvSpPr>
          <p:spPr>
            <a:xfrm>
              <a:off x="0" y="781949"/>
              <a:ext cx="7714841" cy="1200328"/>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Let’s find out and explore what’s there inside the UM Browser!</a:t>
              </a:r>
            </a:p>
          </p:txBody>
        </p:sp>
      </p:grpSp>
      <p:grpSp>
        <p:nvGrpSpPr>
          <p:cNvPr id="18" name="Group 18"/>
          <p:cNvGrpSpPr/>
          <p:nvPr/>
        </p:nvGrpSpPr>
        <p:grpSpPr>
          <a:xfrm>
            <a:off x="10343417" y="5659719"/>
            <a:ext cx="5786131" cy="1486708"/>
            <a:chOff x="0" y="0"/>
            <a:chExt cx="7714841" cy="1982277"/>
          </a:xfrm>
        </p:grpSpPr>
        <p:sp>
          <p:nvSpPr>
            <p:cNvPr id="19" name="TextBox 19"/>
            <p:cNvSpPr txBox="1"/>
            <p:nvPr/>
          </p:nvSpPr>
          <p:spPr>
            <a:xfrm>
              <a:off x="0" y="0"/>
              <a:ext cx="7714841" cy="1301211"/>
            </a:xfrm>
            <a:prstGeom prst="rect">
              <a:avLst/>
            </a:prstGeom>
          </p:spPr>
          <p:txBody>
            <a:bodyPr lIns="0" tIns="0" rIns="0" bIns="0" rtlCol="0" anchor="t">
              <a:spAutoFit/>
            </a:bodyPr>
            <a:lstStyle/>
            <a:p>
              <a:pPr>
                <a:lnSpc>
                  <a:spcPts val="3840"/>
                </a:lnSpc>
              </a:pPr>
              <a:r>
                <a:rPr lang="en-US" sz="3200" dirty="0">
                  <a:solidFill>
                    <a:srgbClr val="FF5D00"/>
                  </a:solidFill>
                  <a:latin typeface="Nunito Sans Bold"/>
                </a:rPr>
                <a:t>Design</a:t>
              </a:r>
            </a:p>
            <a:p>
              <a:pPr>
                <a:lnSpc>
                  <a:spcPts val="3840"/>
                </a:lnSpc>
              </a:pPr>
              <a:endParaRPr lang="en-US" sz="3200" dirty="0">
                <a:solidFill>
                  <a:srgbClr val="FF5D00"/>
                </a:solidFill>
                <a:latin typeface="Nunito Sans Bold"/>
              </a:endParaRPr>
            </a:p>
          </p:txBody>
        </p:sp>
        <p:sp>
          <p:nvSpPr>
            <p:cNvPr id="20" name="TextBox 20"/>
            <p:cNvSpPr txBox="1"/>
            <p:nvPr/>
          </p:nvSpPr>
          <p:spPr>
            <a:xfrm>
              <a:off x="0" y="781949"/>
              <a:ext cx="7714841" cy="1200328"/>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Here is the Design Module of the UM Browser Application</a:t>
              </a:r>
            </a:p>
          </p:txBody>
        </p:sp>
      </p:grpSp>
      <p:grpSp>
        <p:nvGrpSpPr>
          <p:cNvPr id="21" name="Group 21"/>
          <p:cNvGrpSpPr/>
          <p:nvPr/>
        </p:nvGrpSpPr>
        <p:grpSpPr>
          <a:xfrm>
            <a:off x="10343417" y="7794414"/>
            <a:ext cx="5786131" cy="1459428"/>
            <a:chOff x="0" y="0"/>
            <a:chExt cx="7714841" cy="1945904"/>
          </a:xfrm>
        </p:grpSpPr>
        <p:sp>
          <p:nvSpPr>
            <p:cNvPr id="22" name="TextBox 22"/>
            <p:cNvSpPr txBox="1"/>
            <p:nvPr/>
          </p:nvSpPr>
          <p:spPr>
            <a:xfrm>
              <a:off x="0" y="0"/>
              <a:ext cx="7714841" cy="649902"/>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Conclusion</a:t>
              </a:r>
            </a:p>
          </p:txBody>
        </p:sp>
        <p:sp>
          <p:nvSpPr>
            <p:cNvPr id="23" name="TextBox 23"/>
            <p:cNvSpPr txBox="1"/>
            <p:nvPr/>
          </p:nvSpPr>
          <p:spPr>
            <a:xfrm>
              <a:off x="0" y="781949"/>
              <a:ext cx="7714841" cy="1163955"/>
            </a:xfrm>
            <a:prstGeom prst="rect">
              <a:avLst/>
            </a:prstGeom>
          </p:spPr>
          <p:txBody>
            <a:bodyPr lIns="0" tIns="0" rIns="0" bIns="0" rtlCol="0" anchor="t">
              <a:spAutoFit/>
            </a:bodyPr>
            <a:lstStyle/>
            <a:p>
              <a:pPr marL="0" lvl="0" indent="0">
                <a:lnSpc>
                  <a:spcPts val="3600"/>
                </a:lnSpc>
              </a:pPr>
              <a:r>
                <a:rPr lang="en-US" sz="2400">
                  <a:solidFill>
                    <a:srgbClr val="1E1F1B"/>
                  </a:solidFill>
                  <a:latin typeface="Nunito"/>
                </a:rPr>
                <a:t>Our Conclusion of how UM Browser stands out well in the market</a:t>
              </a:r>
            </a:p>
          </p:txBody>
        </p:sp>
      </p:grpSp>
      <p:sp>
        <p:nvSpPr>
          <p:cNvPr id="24" name="TextBox 24"/>
          <p:cNvSpPr txBox="1"/>
          <p:nvPr/>
        </p:nvSpPr>
        <p:spPr>
          <a:xfrm>
            <a:off x="9040731" y="3525025"/>
            <a:ext cx="827725" cy="487426"/>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04</a:t>
            </a:r>
          </a:p>
        </p:txBody>
      </p:sp>
      <p:sp>
        <p:nvSpPr>
          <p:cNvPr id="25" name="TextBox 25"/>
          <p:cNvSpPr txBox="1"/>
          <p:nvPr/>
        </p:nvSpPr>
        <p:spPr>
          <a:xfrm>
            <a:off x="9040731" y="5659719"/>
            <a:ext cx="827725" cy="487426"/>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05</a:t>
            </a:r>
          </a:p>
        </p:txBody>
      </p:sp>
      <p:sp>
        <p:nvSpPr>
          <p:cNvPr id="26" name="TextBox 26"/>
          <p:cNvSpPr txBox="1"/>
          <p:nvPr/>
        </p:nvSpPr>
        <p:spPr>
          <a:xfrm>
            <a:off x="9040731" y="7794414"/>
            <a:ext cx="827725" cy="487426"/>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06</a:t>
            </a:r>
          </a:p>
        </p:txBody>
      </p:sp>
      <p:pic>
        <p:nvPicPr>
          <p:cNvPr id="27" name="Picture 6">
            <a:extLst>
              <a:ext uri="{FF2B5EF4-FFF2-40B4-BE49-F238E27FC236}">
                <a16:creationId xmlns:a16="http://schemas.microsoft.com/office/drawing/2014/main" id="{11247C41-0AD5-4D31-920C-49848EA18BAB}"/>
              </a:ext>
            </a:extLst>
          </p:cNvPr>
          <p:cNvPicPr>
            <a:picLocks noChangeAspect="1"/>
          </p:cNvPicPr>
          <p:nvPr/>
        </p:nvPicPr>
        <p:blipFill>
          <a:blip r:embed="rId2"/>
          <a:srcRect l="3272" r="70162"/>
          <a:stretch>
            <a:fillRect/>
          </a:stretch>
        </p:blipFill>
        <p:spPr>
          <a:xfrm>
            <a:off x="-25400" y="0"/>
            <a:ext cx="1257902" cy="1219305"/>
          </a:xfrm>
          <a:prstGeom prst="rect">
            <a:avLst/>
          </a:prstGeom>
        </p:spPr>
      </p:pic>
    </p:spTree>
    <p:extLst>
      <p:ext uri="{BB962C8B-B14F-4D97-AF65-F5344CB8AC3E}">
        <p14:creationId xmlns:p14="http://schemas.microsoft.com/office/powerpoint/2010/main" val="1587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59165" y="3581748"/>
            <a:ext cx="6406976" cy="3244659"/>
            <a:chOff x="0" y="85725"/>
            <a:chExt cx="8542634" cy="4326212"/>
          </a:xfrm>
        </p:grpSpPr>
        <p:sp>
          <p:nvSpPr>
            <p:cNvPr id="3" name="TextBox 3"/>
            <p:cNvSpPr txBox="1"/>
            <p:nvPr/>
          </p:nvSpPr>
          <p:spPr>
            <a:xfrm>
              <a:off x="0" y="85725"/>
              <a:ext cx="8542634" cy="1633008"/>
            </a:xfrm>
            <a:prstGeom prst="rect">
              <a:avLst/>
            </a:prstGeom>
          </p:spPr>
          <p:txBody>
            <a:bodyPr lIns="0" tIns="0" rIns="0" bIns="0" rtlCol="0" anchor="t">
              <a:spAutoFit/>
            </a:bodyPr>
            <a:lstStyle/>
            <a:p>
              <a:pPr>
                <a:lnSpc>
                  <a:spcPts val="9350"/>
                </a:lnSpc>
              </a:pPr>
              <a:r>
                <a:rPr lang="en-US" sz="8500" spc="-85">
                  <a:solidFill>
                    <a:srgbClr val="FF5D00"/>
                  </a:solidFill>
                  <a:latin typeface="Nunito Bold"/>
                </a:rPr>
                <a:t>UM Browser</a:t>
              </a:r>
            </a:p>
          </p:txBody>
        </p:sp>
        <p:sp>
          <p:nvSpPr>
            <p:cNvPr id="4" name="TextBox 4"/>
            <p:cNvSpPr txBox="1"/>
            <p:nvPr/>
          </p:nvSpPr>
          <p:spPr>
            <a:xfrm>
              <a:off x="0" y="2131825"/>
              <a:ext cx="8542634" cy="2280112"/>
            </a:xfrm>
            <a:prstGeom prst="rect">
              <a:avLst/>
            </a:prstGeom>
          </p:spPr>
          <p:txBody>
            <a:bodyPr lIns="0" tIns="0" rIns="0" bIns="0" rtlCol="0" anchor="t">
              <a:spAutoFit/>
            </a:bodyPr>
            <a:lstStyle/>
            <a:p>
              <a:pPr>
                <a:lnSpc>
                  <a:spcPts val="4480"/>
                </a:lnSpc>
                <a:spcBef>
                  <a:spcPct val="0"/>
                </a:spcBef>
              </a:pPr>
              <a:r>
                <a:rPr lang="en-US" sz="3200" dirty="0">
                  <a:solidFill>
                    <a:srgbClr val="1E1F1B"/>
                  </a:solidFill>
                  <a:latin typeface="Nunito"/>
                </a:rPr>
                <a:t>Ultra Mini Web Browser that runs on Mobile Devices, used to surf web pages on the Internet.</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58386" y="1543043"/>
            <a:ext cx="7200914" cy="7200914"/>
          </a:xfrm>
          <a:prstGeom prst="rect">
            <a:avLst/>
          </a:prstGeom>
        </p:spPr>
      </p:pic>
      <p:pic>
        <p:nvPicPr>
          <p:cNvPr id="6" name="Picture 6">
            <a:extLst>
              <a:ext uri="{FF2B5EF4-FFF2-40B4-BE49-F238E27FC236}">
                <a16:creationId xmlns:a16="http://schemas.microsoft.com/office/drawing/2014/main" id="{061FF8A9-D21C-47FA-9C7B-8B43DFDFBEA8}"/>
              </a:ext>
            </a:extLst>
          </p:cNvPr>
          <p:cNvPicPr>
            <a:picLocks noChangeAspect="1"/>
          </p:cNvPicPr>
          <p:nvPr/>
        </p:nvPicPr>
        <p:blipFill>
          <a:blip r:embed="rId4"/>
          <a:srcRect l="3272" r="70162"/>
          <a:stretch>
            <a:fillRect/>
          </a:stretch>
        </p:blipFill>
        <p:spPr>
          <a:xfrm>
            <a:off x="0" y="0"/>
            <a:ext cx="1257902" cy="12193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514857"/>
            <a:ext cx="5984034" cy="5257287"/>
            <a:chOff x="0" y="0"/>
            <a:chExt cx="7978713" cy="7009716"/>
          </a:xfrm>
        </p:grpSpPr>
        <p:sp>
          <p:nvSpPr>
            <p:cNvPr id="3" name="TextBox 3"/>
            <p:cNvSpPr txBox="1"/>
            <p:nvPr/>
          </p:nvSpPr>
          <p:spPr>
            <a:xfrm>
              <a:off x="0" y="85725"/>
              <a:ext cx="7978713" cy="3223365"/>
            </a:xfrm>
            <a:prstGeom prst="rect">
              <a:avLst/>
            </a:prstGeom>
          </p:spPr>
          <p:txBody>
            <a:bodyPr lIns="0" tIns="0" rIns="0" bIns="0" rtlCol="0" anchor="t">
              <a:spAutoFit/>
            </a:bodyPr>
            <a:lstStyle/>
            <a:p>
              <a:pPr>
                <a:lnSpc>
                  <a:spcPts val="9349"/>
                </a:lnSpc>
              </a:pPr>
              <a:r>
                <a:rPr lang="en-US" sz="8499" spc="-84">
                  <a:solidFill>
                    <a:srgbClr val="FF5D00"/>
                  </a:solidFill>
                  <a:latin typeface="Nunito Bold"/>
                </a:rPr>
                <a:t>Block Diagram</a:t>
              </a:r>
            </a:p>
          </p:txBody>
        </p:sp>
        <p:sp>
          <p:nvSpPr>
            <p:cNvPr id="4" name="TextBox 4"/>
            <p:cNvSpPr txBox="1"/>
            <p:nvPr/>
          </p:nvSpPr>
          <p:spPr>
            <a:xfrm>
              <a:off x="0" y="4053579"/>
              <a:ext cx="7419913" cy="2956137"/>
            </a:xfrm>
            <a:prstGeom prst="rect">
              <a:avLst/>
            </a:prstGeom>
          </p:spPr>
          <p:txBody>
            <a:bodyPr lIns="0" tIns="0" rIns="0" bIns="0" rtlCol="0" anchor="t">
              <a:spAutoFit/>
            </a:bodyPr>
            <a:lstStyle/>
            <a:p>
              <a:pPr>
                <a:lnSpc>
                  <a:spcPts val="4480"/>
                </a:lnSpc>
                <a:spcBef>
                  <a:spcPct val="0"/>
                </a:spcBef>
              </a:pPr>
              <a:r>
                <a:rPr lang="en-US" sz="3200">
                  <a:solidFill>
                    <a:srgbClr val="1E1F1B"/>
                  </a:solidFill>
                  <a:latin typeface="Nunito"/>
                </a:rPr>
                <a:t>Like all Modern Browsers, UM Browser is based on the following parts shown in the block diagram</a:t>
              </a:r>
            </a:p>
          </p:txBody>
        </p:sp>
      </p:grpSp>
      <p:grpSp>
        <p:nvGrpSpPr>
          <p:cNvPr id="5" name="Group 5"/>
          <p:cNvGrpSpPr/>
          <p:nvPr/>
        </p:nvGrpSpPr>
        <p:grpSpPr>
          <a:xfrm>
            <a:off x="9257430" y="2783870"/>
            <a:ext cx="3659120" cy="778436"/>
            <a:chOff x="0" y="0"/>
            <a:chExt cx="4878826" cy="1037914"/>
          </a:xfrm>
        </p:grpSpPr>
        <p:sp>
          <p:nvSpPr>
            <p:cNvPr id="6" name="AutoShape 6"/>
            <p:cNvSpPr/>
            <p:nvPr/>
          </p:nvSpPr>
          <p:spPr>
            <a:xfrm>
              <a:off x="0" y="0"/>
              <a:ext cx="4878826" cy="1037914"/>
            </a:xfrm>
            <a:prstGeom prst="rect">
              <a:avLst/>
            </a:prstGeom>
            <a:solidFill>
              <a:srgbClr val="FF5D00"/>
            </a:solidFill>
          </p:spPr>
        </p:sp>
        <p:sp>
          <p:nvSpPr>
            <p:cNvPr id="7" name="TextBox 7"/>
            <p:cNvSpPr txBox="1"/>
            <p:nvPr/>
          </p:nvSpPr>
          <p:spPr>
            <a:xfrm>
              <a:off x="0" y="290628"/>
              <a:ext cx="4878826" cy="456659"/>
            </a:xfrm>
            <a:prstGeom prst="rect">
              <a:avLst/>
            </a:prstGeom>
          </p:spPr>
          <p:txBody>
            <a:bodyPr lIns="0" tIns="0" rIns="0" bIns="0" rtlCol="0" anchor="t">
              <a:spAutoFit/>
            </a:bodyPr>
            <a:lstStyle/>
            <a:p>
              <a:pPr algn="ctr">
                <a:lnSpc>
                  <a:spcPts val="2696"/>
                </a:lnSpc>
                <a:spcBef>
                  <a:spcPct val="0"/>
                </a:spcBef>
              </a:pPr>
              <a:r>
                <a:rPr lang="en-US" sz="2247">
                  <a:solidFill>
                    <a:srgbClr val="FFFFFF"/>
                  </a:solidFill>
                  <a:latin typeface="Nunito Sans Bold"/>
                </a:rPr>
                <a:t>User Interface</a:t>
              </a:r>
            </a:p>
          </p:txBody>
        </p:sp>
      </p:grpSp>
      <p:grpSp>
        <p:nvGrpSpPr>
          <p:cNvPr id="8" name="Group 8"/>
          <p:cNvGrpSpPr/>
          <p:nvPr/>
        </p:nvGrpSpPr>
        <p:grpSpPr>
          <a:xfrm>
            <a:off x="9257430" y="4243697"/>
            <a:ext cx="2863603" cy="778436"/>
            <a:chOff x="0" y="0"/>
            <a:chExt cx="3818137" cy="1037914"/>
          </a:xfrm>
        </p:grpSpPr>
        <p:sp>
          <p:nvSpPr>
            <p:cNvPr id="9" name="AutoShape 9"/>
            <p:cNvSpPr/>
            <p:nvPr/>
          </p:nvSpPr>
          <p:spPr>
            <a:xfrm>
              <a:off x="0" y="0"/>
              <a:ext cx="3818137" cy="1037914"/>
            </a:xfrm>
            <a:prstGeom prst="rect">
              <a:avLst/>
            </a:prstGeom>
            <a:solidFill>
              <a:srgbClr val="FF5D00"/>
            </a:solidFill>
          </p:spPr>
        </p:sp>
        <p:sp>
          <p:nvSpPr>
            <p:cNvPr id="10" name="TextBox 10"/>
            <p:cNvSpPr txBox="1"/>
            <p:nvPr/>
          </p:nvSpPr>
          <p:spPr>
            <a:xfrm>
              <a:off x="0" y="290628"/>
              <a:ext cx="3818137" cy="456659"/>
            </a:xfrm>
            <a:prstGeom prst="rect">
              <a:avLst/>
            </a:prstGeom>
          </p:spPr>
          <p:txBody>
            <a:bodyPr lIns="0" tIns="0" rIns="0" bIns="0" rtlCol="0" anchor="t">
              <a:spAutoFit/>
            </a:bodyPr>
            <a:lstStyle/>
            <a:p>
              <a:pPr algn="ctr">
                <a:lnSpc>
                  <a:spcPts val="2696"/>
                </a:lnSpc>
                <a:spcBef>
                  <a:spcPct val="0"/>
                </a:spcBef>
              </a:pPr>
              <a:r>
                <a:rPr lang="en-US" sz="2247">
                  <a:solidFill>
                    <a:srgbClr val="FFFFFF"/>
                  </a:solidFill>
                  <a:latin typeface="Nunito Sans Bold"/>
                </a:rPr>
                <a:t>Browser Engine</a:t>
              </a:r>
            </a:p>
          </p:txBody>
        </p:sp>
      </p:grpSp>
      <p:grpSp>
        <p:nvGrpSpPr>
          <p:cNvPr id="11" name="Group 11"/>
          <p:cNvGrpSpPr/>
          <p:nvPr/>
        </p:nvGrpSpPr>
        <p:grpSpPr>
          <a:xfrm>
            <a:off x="9257430" y="5703525"/>
            <a:ext cx="2863603" cy="778436"/>
            <a:chOff x="0" y="0"/>
            <a:chExt cx="3818137" cy="1037914"/>
          </a:xfrm>
        </p:grpSpPr>
        <p:sp>
          <p:nvSpPr>
            <p:cNvPr id="12" name="AutoShape 12"/>
            <p:cNvSpPr/>
            <p:nvPr/>
          </p:nvSpPr>
          <p:spPr>
            <a:xfrm>
              <a:off x="0" y="0"/>
              <a:ext cx="3818137" cy="1037914"/>
            </a:xfrm>
            <a:prstGeom prst="rect">
              <a:avLst/>
            </a:prstGeom>
            <a:solidFill>
              <a:srgbClr val="FF5D00"/>
            </a:solidFill>
          </p:spPr>
        </p:sp>
        <p:sp>
          <p:nvSpPr>
            <p:cNvPr id="13" name="TextBox 13"/>
            <p:cNvSpPr txBox="1"/>
            <p:nvPr/>
          </p:nvSpPr>
          <p:spPr>
            <a:xfrm>
              <a:off x="0" y="290628"/>
              <a:ext cx="3818137" cy="456659"/>
            </a:xfrm>
            <a:prstGeom prst="rect">
              <a:avLst/>
            </a:prstGeom>
          </p:spPr>
          <p:txBody>
            <a:bodyPr lIns="0" tIns="0" rIns="0" bIns="0" rtlCol="0" anchor="t">
              <a:spAutoFit/>
            </a:bodyPr>
            <a:lstStyle/>
            <a:p>
              <a:pPr algn="ctr">
                <a:lnSpc>
                  <a:spcPts val="2696"/>
                </a:lnSpc>
                <a:spcBef>
                  <a:spcPct val="0"/>
                </a:spcBef>
              </a:pPr>
              <a:r>
                <a:rPr lang="en-US" sz="2247">
                  <a:solidFill>
                    <a:srgbClr val="FFFFFF"/>
                  </a:solidFill>
                  <a:latin typeface="Nunito Sans Bold"/>
                </a:rPr>
                <a:t>Rendering Engine</a:t>
              </a:r>
            </a:p>
          </p:txBody>
        </p:sp>
      </p:grpSp>
      <p:grpSp>
        <p:nvGrpSpPr>
          <p:cNvPr id="14" name="Group 14"/>
          <p:cNvGrpSpPr/>
          <p:nvPr/>
        </p:nvGrpSpPr>
        <p:grpSpPr>
          <a:xfrm>
            <a:off x="7472123" y="7163352"/>
            <a:ext cx="2068086" cy="778436"/>
            <a:chOff x="0" y="0"/>
            <a:chExt cx="2757448" cy="1037914"/>
          </a:xfrm>
        </p:grpSpPr>
        <p:sp>
          <p:nvSpPr>
            <p:cNvPr id="15" name="AutoShape 15"/>
            <p:cNvSpPr/>
            <p:nvPr/>
          </p:nvSpPr>
          <p:spPr>
            <a:xfrm>
              <a:off x="0" y="0"/>
              <a:ext cx="2757448" cy="1037914"/>
            </a:xfrm>
            <a:prstGeom prst="rect">
              <a:avLst/>
            </a:prstGeom>
            <a:solidFill>
              <a:srgbClr val="FF5D00"/>
            </a:solidFill>
          </p:spPr>
        </p:sp>
        <p:sp>
          <p:nvSpPr>
            <p:cNvPr id="16" name="TextBox 16"/>
            <p:cNvSpPr txBox="1"/>
            <p:nvPr/>
          </p:nvSpPr>
          <p:spPr>
            <a:xfrm>
              <a:off x="0" y="290628"/>
              <a:ext cx="2757448" cy="456659"/>
            </a:xfrm>
            <a:prstGeom prst="rect">
              <a:avLst/>
            </a:prstGeom>
          </p:spPr>
          <p:txBody>
            <a:bodyPr lIns="0" tIns="0" rIns="0" bIns="0" rtlCol="0" anchor="t">
              <a:spAutoFit/>
            </a:bodyPr>
            <a:lstStyle/>
            <a:p>
              <a:pPr algn="ctr">
                <a:lnSpc>
                  <a:spcPts val="2696"/>
                </a:lnSpc>
                <a:spcBef>
                  <a:spcPct val="0"/>
                </a:spcBef>
              </a:pPr>
              <a:r>
                <a:rPr lang="en-US" sz="2247">
                  <a:solidFill>
                    <a:srgbClr val="FFFFFF"/>
                  </a:solidFill>
                  <a:latin typeface="Nunito Sans Bold"/>
                </a:rPr>
                <a:t>Networking</a:t>
              </a:r>
            </a:p>
          </p:txBody>
        </p:sp>
      </p:grpSp>
      <p:grpSp>
        <p:nvGrpSpPr>
          <p:cNvPr id="17" name="Group 17"/>
          <p:cNvGrpSpPr/>
          <p:nvPr/>
        </p:nvGrpSpPr>
        <p:grpSpPr>
          <a:xfrm>
            <a:off x="11838255" y="7163352"/>
            <a:ext cx="2068086" cy="778436"/>
            <a:chOff x="0" y="0"/>
            <a:chExt cx="2757448" cy="1037914"/>
          </a:xfrm>
        </p:grpSpPr>
        <p:sp>
          <p:nvSpPr>
            <p:cNvPr id="18" name="AutoShape 18"/>
            <p:cNvSpPr/>
            <p:nvPr/>
          </p:nvSpPr>
          <p:spPr>
            <a:xfrm>
              <a:off x="0" y="0"/>
              <a:ext cx="2757448" cy="1037914"/>
            </a:xfrm>
            <a:prstGeom prst="rect">
              <a:avLst/>
            </a:prstGeom>
            <a:solidFill>
              <a:srgbClr val="FF5D00"/>
            </a:solidFill>
          </p:spPr>
        </p:sp>
        <p:sp>
          <p:nvSpPr>
            <p:cNvPr id="19" name="TextBox 19"/>
            <p:cNvSpPr txBox="1"/>
            <p:nvPr/>
          </p:nvSpPr>
          <p:spPr>
            <a:xfrm>
              <a:off x="0" y="290628"/>
              <a:ext cx="2757448" cy="456659"/>
            </a:xfrm>
            <a:prstGeom prst="rect">
              <a:avLst/>
            </a:prstGeom>
          </p:spPr>
          <p:txBody>
            <a:bodyPr lIns="0" tIns="0" rIns="0" bIns="0" rtlCol="0" anchor="t">
              <a:spAutoFit/>
            </a:bodyPr>
            <a:lstStyle/>
            <a:p>
              <a:pPr algn="ctr">
                <a:lnSpc>
                  <a:spcPts val="2696"/>
                </a:lnSpc>
                <a:spcBef>
                  <a:spcPct val="0"/>
                </a:spcBef>
              </a:pPr>
              <a:r>
                <a:rPr lang="en-US" sz="2247">
                  <a:solidFill>
                    <a:srgbClr val="FFFFFF"/>
                  </a:solidFill>
                  <a:latin typeface="Nunito Sans Bold"/>
                </a:rPr>
                <a:t>UI Backend</a:t>
              </a:r>
            </a:p>
          </p:txBody>
        </p:sp>
      </p:grpSp>
      <p:grpSp>
        <p:nvGrpSpPr>
          <p:cNvPr id="20" name="Group 20"/>
          <p:cNvGrpSpPr/>
          <p:nvPr/>
        </p:nvGrpSpPr>
        <p:grpSpPr>
          <a:xfrm>
            <a:off x="14657606" y="4243697"/>
            <a:ext cx="2863603" cy="778436"/>
            <a:chOff x="0" y="0"/>
            <a:chExt cx="3818137" cy="1037914"/>
          </a:xfrm>
        </p:grpSpPr>
        <p:sp>
          <p:nvSpPr>
            <p:cNvPr id="21" name="AutoShape 21"/>
            <p:cNvSpPr/>
            <p:nvPr/>
          </p:nvSpPr>
          <p:spPr>
            <a:xfrm>
              <a:off x="0" y="0"/>
              <a:ext cx="3818137" cy="1037914"/>
            </a:xfrm>
            <a:prstGeom prst="rect">
              <a:avLst/>
            </a:prstGeom>
            <a:solidFill>
              <a:srgbClr val="FF5D00"/>
            </a:solidFill>
          </p:spPr>
        </p:sp>
        <p:sp>
          <p:nvSpPr>
            <p:cNvPr id="22" name="TextBox 22"/>
            <p:cNvSpPr txBox="1"/>
            <p:nvPr/>
          </p:nvSpPr>
          <p:spPr>
            <a:xfrm>
              <a:off x="0" y="290628"/>
              <a:ext cx="3818137" cy="456659"/>
            </a:xfrm>
            <a:prstGeom prst="rect">
              <a:avLst/>
            </a:prstGeom>
          </p:spPr>
          <p:txBody>
            <a:bodyPr lIns="0" tIns="0" rIns="0" bIns="0" rtlCol="0" anchor="t">
              <a:spAutoFit/>
            </a:bodyPr>
            <a:lstStyle/>
            <a:p>
              <a:pPr algn="ctr">
                <a:lnSpc>
                  <a:spcPts val="2696"/>
                </a:lnSpc>
                <a:spcBef>
                  <a:spcPct val="0"/>
                </a:spcBef>
              </a:pPr>
              <a:r>
                <a:rPr lang="en-US" sz="2247">
                  <a:solidFill>
                    <a:srgbClr val="FFFFFF"/>
                  </a:solidFill>
                  <a:latin typeface="Nunito Sans Bold"/>
                </a:rPr>
                <a:t>Data Persistence</a:t>
              </a:r>
            </a:p>
          </p:txBody>
        </p:sp>
      </p:grpSp>
      <p:grpSp>
        <p:nvGrpSpPr>
          <p:cNvPr id="23" name="Group 23"/>
          <p:cNvGrpSpPr/>
          <p:nvPr/>
        </p:nvGrpSpPr>
        <p:grpSpPr>
          <a:xfrm>
            <a:off x="9661971" y="7163352"/>
            <a:ext cx="2068086" cy="778436"/>
            <a:chOff x="0" y="0"/>
            <a:chExt cx="2757448" cy="1037914"/>
          </a:xfrm>
        </p:grpSpPr>
        <p:sp>
          <p:nvSpPr>
            <p:cNvPr id="24" name="AutoShape 24"/>
            <p:cNvSpPr/>
            <p:nvPr/>
          </p:nvSpPr>
          <p:spPr>
            <a:xfrm>
              <a:off x="0" y="0"/>
              <a:ext cx="2757448" cy="1037914"/>
            </a:xfrm>
            <a:prstGeom prst="rect">
              <a:avLst/>
            </a:prstGeom>
            <a:solidFill>
              <a:srgbClr val="FF5D00"/>
            </a:solidFill>
          </p:spPr>
        </p:sp>
        <p:sp>
          <p:nvSpPr>
            <p:cNvPr id="25" name="TextBox 25"/>
            <p:cNvSpPr txBox="1"/>
            <p:nvPr/>
          </p:nvSpPr>
          <p:spPr>
            <a:xfrm>
              <a:off x="0" y="89589"/>
              <a:ext cx="2757448" cy="858736"/>
            </a:xfrm>
            <a:prstGeom prst="rect">
              <a:avLst/>
            </a:prstGeom>
          </p:spPr>
          <p:txBody>
            <a:bodyPr lIns="0" tIns="0" rIns="0" bIns="0" rtlCol="0" anchor="t">
              <a:spAutoFit/>
            </a:bodyPr>
            <a:lstStyle/>
            <a:p>
              <a:pPr algn="ctr">
                <a:lnSpc>
                  <a:spcPts val="2535"/>
                </a:lnSpc>
              </a:pPr>
              <a:r>
                <a:rPr lang="en-US" sz="2113">
                  <a:solidFill>
                    <a:srgbClr val="FFFFFF"/>
                  </a:solidFill>
                  <a:latin typeface="Nunito Sans Bold"/>
                </a:rPr>
                <a:t>Javascript</a:t>
              </a:r>
            </a:p>
            <a:p>
              <a:pPr algn="ctr">
                <a:lnSpc>
                  <a:spcPts val="2535"/>
                </a:lnSpc>
                <a:spcBef>
                  <a:spcPct val="0"/>
                </a:spcBef>
              </a:pPr>
              <a:r>
                <a:rPr lang="en-US" sz="2113">
                  <a:solidFill>
                    <a:srgbClr val="FFFFFF"/>
                  </a:solidFill>
                  <a:latin typeface="Nunito Sans Bold"/>
                </a:rPr>
                <a:t>Interpreter</a:t>
              </a:r>
            </a:p>
          </p:txBody>
        </p:sp>
      </p:grpSp>
      <p:grpSp>
        <p:nvGrpSpPr>
          <p:cNvPr id="26" name="Group 26"/>
          <p:cNvGrpSpPr/>
          <p:nvPr/>
        </p:nvGrpSpPr>
        <p:grpSpPr>
          <a:xfrm rot="5400000">
            <a:off x="10348536" y="3778489"/>
            <a:ext cx="681392" cy="249024"/>
            <a:chOff x="0" y="0"/>
            <a:chExt cx="1174561" cy="429260"/>
          </a:xfrm>
        </p:grpSpPr>
        <p:sp>
          <p:nvSpPr>
            <p:cNvPr id="27" name="Freeform 27"/>
            <p:cNvSpPr/>
            <p:nvPr/>
          </p:nvSpPr>
          <p:spPr>
            <a:xfrm>
              <a:off x="0" y="-5080"/>
              <a:ext cx="1174561" cy="434340"/>
            </a:xfrm>
            <a:custGeom>
              <a:avLst/>
              <a:gdLst/>
              <a:ahLst/>
              <a:cxnLst/>
              <a:rect l="l" t="t" r="r" b="b"/>
              <a:pathLst>
                <a:path w="1174561" h="434340">
                  <a:moveTo>
                    <a:pt x="1156781" y="187960"/>
                  </a:moveTo>
                  <a:lnTo>
                    <a:pt x="895161" y="11430"/>
                  </a:lnTo>
                  <a:cubicBezTo>
                    <a:pt x="877381" y="0"/>
                    <a:pt x="854521" y="3810"/>
                    <a:pt x="841821" y="21590"/>
                  </a:cubicBezTo>
                  <a:cubicBezTo>
                    <a:pt x="830391" y="39370"/>
                    <a:pt x="834201" y="62230"/>
                    <a:pt x="851981" y="74930"/>
                  </a:cubicBezTo>
                  <a:lnTo>
                    <a:pt x="1010731" y="181610"/>
                  </a:lnTo>
                  <a:lnTo>
                    <a:pt x="0" y="181610"/>
                  </a:lnTo>
                  <a:lnTo>
                    <a:pt x="0" y="257810"/>
                  </a:lnTo>
                  <a:lnTo>
                    <a:pt x="1010731" y="257810"/>
                  </a:lnTo>
                  <a:lnTo>
                    <a:pt x="851981" y="364490"/>
                  </a:lnTo>
                  <a:cubicBezTo>
                    <a:pt x="834201" y="375920"/>
                    <a:pt x="830391" y="400050"/>
                    <a:pt x="841821" y="417830"/>
                  </a:cubicBezTo>
                  <a:cubicBezTo>
                    <a:pt x="849441" y="429260"/>
                    <a:pt x="860871" y="434340"/>
                    <a:pt x="873571" y="434340"/>
                  </a:cubicBezTo>
                  <a:cubicBezTo>
                    <a:pt x="881191" y="434340"/>
                    <a:pt x="888811" y="431800"/>
                    <a:pt x="895161" y="427990"/>
                  </a:cubicBezTo>
                  <a:lnTo>
                    <a:pt x="1158051" y="251460"/>
                  </a:lnTo>
                  <a:cubicBezTo>
                    <a:pt x="1168211" y="243840"/>
                    <a:pt x="1174561" y="232410"/>
                    <a:pt x="1174561" y="219710"/>
                  </a:cubicBezTo>
                  <a:cubicBezTo>
                    <a:pt x="1174561" y="207010"/>
                    <a:pt x="1168211" y="195580"/>
                    <a:pt x="1156781" y="187960"/>
                  </a:cubicBezTo>
                  <a:close/>
                </a:path>
              </a:pathLst>
            </a:custGeom>
            <a:solidFill>
              <a:srgbClr val="F9A159"/>
            </a:solidFill>
          </p:spPr>
        </p:sp>
      </p:grpSp>
      <p:grpSp>
        <p:nvGrpSpPr>
          <p:cNvPr id="28" name="Group 28"/>
          <p:cNvGrpSpPr/>
          <p:nvPr/>
        </p:nvGrpSpPr>
        <p:grpSpPr>
          <a:xfrm rot="5400000">
            <a:off x="10348536" y="5238317"/>
            <a:ext cx="681392" cy="249024"/>
            <a:chOff x="0" y="0"/>
            <a:chExt cx="1174561" cy="429260"/>
          </a:xfrm>
        </p:grpSpPr>
        <p:sp>
          <p:nvSpPr>
            <p:cNvPr id="29" name="Freeform 29"/>
            <p:cNvSpPr/>
            <p:nvPr/>
          </p:nvSpPr>
          <p:spPr>
            <a:xfrm>
              <a:off x="0" y="-5080"/>
              <a:ext cx="1174561" cy="434340"/>
            </a:xfrm>
            <a:custGeom>
              <a:avLst/>
              <a:gdLst/>
              <a:ahLst/>
              <a:cxnLst/>
              <a:rect l="l" t="t" r="r" b="b"/>
              <a:pathLst>
                <a:path w="1174561" h="434340">
                  <a:moveTo>
                    <a:pt x="1156781" y="187960"/>
                  </a:moveTo>
                  <a:lnTo>
                    <a:pt x="895161" y="11430"/>
                  </a:lnTo>
                  <a:cubicBezTo>
                    <a:pt x="877381" y="0"/>
                    <a:pt x="854521" y="3810"/>
                    <a:pt x="841821" y="21590"/>
                  </a:cubicBezTo>
                  <a:cubicBezTo>
                    <a:pt x="830391" y="39370"/>
                    <a:pt x="834201" y="62230"/>
                    <a:pt x="851981" y="74930"/>
                  </a:cubicBezTo>
                  <a:lnTo>
                    <a:pt x="1010731" y="181610"/>
                  </a:lnTo>
                  <a:lnTo>
                    <a:pt x="0" y="181610"/>
                  </a:lnTo>
                  <a:lnTo>
                    <a:pt x="0" y="257810"/>
                  </a:lnTo>
                  <a:lnTo>
                    <a:pt x="1010731" y="257810"/>
                  </a:lnTo>
                  <a:lnTo>
                    <a:pt x="851981" y="364490"/>
                  </a:lnTo>
                  <a:cubicBezTo>
                    <a:pt x="834201" y="375920"/>
                    <a:pt x="830391" y="400050"/>
                    <a:pt x="841821" y="417830"/>
                  </a:cubicBezTo>
                  <a:cubicBezTo>
                    <a:pt x="849441" y="429260"/>
                    <a:pt x="860871" y="434340"/>
                    <a:pt x="873571" y="434340"/>
                  </a:cubicBezTo>
                  <a:cubicBezTo>
                    <a:pt x="881191" y="434340"/>
                    <a:pt x="888811" y="431800"/>
                    <a:pt x="895161" y="427990"/>
                  </a:cubicBezTo>
                  <a:lnTo>
                    <a:pt x="1158051" y="251460"/>
                  </a:lnTo>
                  <a:cubicBezTo>
                    <a:pt x="1168211" y="243840"/>
                    <a:pt x="1174561" y="232410"/>
                    <a:pt x="1174561" y="219710"/>
                  </a:cubicBezTo>
                  <a:cubicBezTo>
                    <a:pt x="1174561" y="207010"/>
                    <a:pt x="1168211" y="195580"/>
                    <a:pt x="1156781" y="187960"/>
                  </a:cubicBezTo>
                  <a:close/>
                </a:path>
              </a:pathLst>
            </a:custGeom>
            <a:solidFill>
              <a:srgbClr val="F9A159"/>
            </a:solidFill>
          </p:spPr>
        </p:sp>
      </p:grpSp>
      <p:grpSp>
        <p:nvGrpSpPr>
          <p:cNvPr id="30" name="Group 30"/>
          <p:cNvGrpSpPr/>
          <p:nvPr/>
        </p:nvGrpSpPr>
        <p:grpSpPr>
          <a:xfrm rot="5400000">
            <a:off x="9041247" y="6698144"/>
            <a:ext cx="681392" cy="249024"/>
            <a:chOff x="0" y="0"/>
            <a:chExt cx="1174561" cy="429260"/>
          </a:xfrm>
        </p:grpSpPr>
        <p:sp>
          <p:nvSpPr>
            <p:cNvPr id="31" name="Freeform 31"/>
            <p:cNvSpPr/>
            <p:nvPr/>
          </p:nvSpPr>
          <p:spPr>
            <a:xfrm>
              <a:off x="0" y="-5080"/>
              <a:ext cx="1174561" cy="434340"/>
            </a:xfrm>
            <a:custGeom>
              <a:avLst/>
              <a:gdLst/>
              <a:ahLst/>
              <a:cxnLst/>
              <a:rect l="l" t="t" r="r" b="b"/>
              <a:pathLst>
                <a:path w="1174561" h="434340">
                  <a:moveTo>
                    <a:pt x="1156781" y="187960"/>
                  </a:moveTo>
                  <a:lnTo>
                    <a:pt x="895161" y="11430"/>
                  </a:lnTo>
                  <a:cubicBezTo>
                    <a:pt x="877381" y="0"/>
                    <a:pt x="854521" y="3810"/>
                    <a:pt x="841821" y="21590"/>
                  </a:cubicBezTo>
                  <a:cubicBezTo>
                    <a:pt x="830391" y="39370"/>
                    <a:pt x="834201" y="62230"/>
                    <a:pt x="851981" y="74930"/>
                  </a:cubicBezTo>
                  <a:lnTo>
                    <a:pt x="1010731" y="181610"/>
                  </a:lnTo>
                  <a:lnTo>
                    <a:pt x="0" y="181610"/>
                  </a:lnTo>
                  <a:lnTo>
                    <a:pt x="0" y="257810"/>
                  </a:lnTo>
                  <a:lnTo>
                    <a:pt x="1010731" y="257810"/>
                  </a:lnTo>
                  <a:lnTo>
                    <a:pt x="851981" y="364490"/>
                  </a:lnTo>
                  <a:cubicBezTo>
                    <a:pt x="834201" y="375920"/>
                    <a:pt x="830391" y="400050"/>
                    <a:pt x="841821" y="417830"/>
                  </a:cubicBezTo>
                  <a:cubicBezTo>
                    <a:pt x="849441" y="429260"/>
                    <a:pt x="860871" y="434340"/>
                    <a:pt x="873571" y="434340"/>
                  </a:cubicBezTo>
                  <a:cubicBezTo>
                    <a:pt x="881191" y="434340"/>
                    <a:pt x="888811" y="431800"/>
                    <a:pt x="895161" y="427990"/>
                  </a:cubicBezTo>
                  <a:lnTo>
                    <a:pt x="1158051" y="251460"/>
                  </a:lnTo>
                  <a:cubicBezTo>
                    <a:pt x="1168211" y="243840"/>
                    <a:pt x="1174561" y="232410"/>
                    <a:pt x="1174561" y="219710"/>
                  </a:cubicBezTo>
                  <a:cubicBezTo>
                    <a:pt x="1174561" y="207010"/>
                    <a:pt x="1168211" y="195580"/>
                    <a:pt x="1156781" y="187960"/>
                  </a:cubicBezTo>
                  <a:close/>
                </a:path>
              </a:pathLst>
            </a:custGeom>
            <a:solidFill>
              <a:srgbClr val="F9A159"/>
            </a:solidFill>
          </p:spPr>
        </p:sp>
      </p:grpSp>
      <p:grpSp>
        <p:nvGrpSpPr>
          <p:cNvPr id="32" name="Group 32"/>
          <p:cNvGrpSpPr/>
          <p:nvPr/>
        </p:nvGrpSpPr>
        <p:grpSpPr>
          <a:xfrm rot="5400000">
            <a:off x="10355318" y="6698144"/>
            <a:ext cx="681392" cy="249024"/>
            <a:chOff x="0" y="0"/>
            <a:chExt cx="1174561" cy="429260"/>
          </a:xfrm>
        </p:grpSpPr>
        <p:sp>
          <p:nvSpPr>
            <p:cNvPr id="33" name="Freeform 33"/>
            <p:cNvSpPr/>
            <p:nvPr/>
          </p:nvSpPr>
          <p:spPr>
            <a:xfrm>
              <a:off x="0" y="-5080"/>
              <a:ext cx="1174561" cy="434340"/>
            </a:xfrm>
            <a:custGeom>
              <a:avLst/>
              <a:gdLst/>
              <a:ahLst/>
              <a:cxnLst/>
              <a:rect l="l" t="t" r="r" b="b"/>
              <a:pathLst>
                <a:path w="1174561" h="434340">
                  <a:moveTo>
                    <a:pt x="1156781" y="187960"/>
                  </a:moveTo>
                  <a:lnTo>
                    <a:pt x="895161" y="11430"/>
                  </a:lnTo>
                  <a:cubicBezTo>
                    <a:pt x="877381" y="0"/>
                    <a:pt x="854521" y="3810"/>
                    <a:pt x="841821" y="21590"/>
                  </a:cubicBezTo>
                  <a:cubicBezTo>
                    <a:pt x="830391" y="39370"/>
                    <a:pt x="834201" y="62230"/>
                    <a:pt x="851981" y="74930"/>
                  </a:cubicBezTo>
                  <a:lnTo>
                    <a:pt x="1010731" y="181610"/>
                  </a:lnTo>
                  <a:lnTo>
                    <a:pt x="0" y="181610"/>
                  </a:lnTo>
                  <a:lnTo>
                    <a:pt x="0" y="257810"/>
                  </a:lnTo>
                  <a:lnTo>
                    <a:pt x="1010731" y="257810"/>
                  </a:lnTo>
                  <a:lnTo>
                    <a:pt x="851981" y="364490"/>
                  </a:lnTo>
                  <a:cubicBezTo>
                    <a:pt x="834201" y="375920"/>
                    <a:pt x="830391" y="400050"/>
                    <a:pt x="841821" y="417830"/>
                  </a:cubicBezTo>
                  <a:cubicBezTo>
                    <a:pt x="849441" y="429260"/>
                    <a:pt x="860871" y="434340"/>
                    <a:pt x="873571" y="434340"/>
                  </a:cubicBezTo>
                  <a:cubicBezTo>
                    <a:pt x="881191" y="434340"/>
                    <a:pt x="888811" y="431800"/>
                    <a:pt x="895161" y="427990"/>
                  </a:cubicBezTo>
                  <a:lnTo>
                    <a:pt x="1158051" y="251460"/>
                  </a:lnTo>
                  <a:cubicBezTo>
                    <a:pt x="1168211" y="243840"/>
                    <a:pt x="1174561" y="232410"/>
                    <a:pt x="1174561" y="219710"/>
                  </a:cubicBezTo>
                  <a:cubicBezTo>
                    <a:pt x="1174561" y="207010"/>
                    <a:pt x="1168211" y="195580"/>
                    <a:pt x="1156781" y="187960"/>
                  </a:cubicBezTo>
                  <a:close/>
                </a:path>
              </a:pathLst>
            </a:custGeom>
            <a:solidFill>
              <a:srgbClr val="F9A159"/>
            </a:solidFill>
          </p:spPr>
        </p:sp>
      </p:grpSp>
      <p:grpSp>
        <p:nvGrpSpPr>
          <p:cNvPr id="34" name="Group 34"/>
          <p:cNvGrpSpPr/>
          <p:nvPr/>
        </p:nvGrpSpPr>
        <p:grpSpPr>
          <a:xfrm rot="5400000">
            <a:off x="11662608" y="6698144"/>
            <a:ext cx="681392" cy="249024"/>
            <a:chOff x="0" y="0"/>
            <a:chExt cx="1174561" cy="429260"/>
          </a:xfrm>
        </p:grpSpPr>
        <p:sp>
          <p:nvSpPr>
            <p:cNvPr id="35" name="Freeform 35"/>
            <p:cNvSpPr/>
            <p:nvPr/>
          </p:nvSpPr>
          <p:spPr>
            <a:xfrm>
              <a:off x="0" y="-5080"/>
              <a:ext cx="1174561" cy="434340"/>
            </a:xfrm>
            <a:custGeom>
              <a:avLst/>
              <a:gdLst/>
              <a:ahLst/>
              <a:cxnLst/>
              <a:rect l="l" t="t" r="r" b="b"/>
              <a:pathLst>
                <a:path w="1174561" h="434340">
                  <a:moveTo>
                    <a:pt x="1156781" y="187960"/>
                  </a:moveTo>
                  <a:lnTo>
                    <a:pt x="895161" y="11430"/>
                  </a:lnTo>
                  <a:cubicBezTo>
                    <a:pt x="877381" y="0"/>
                    <a:pt x="854521" y="3810"/>
                    <a:pt x="841821" y="21590"/>
                  </a:cubicBezTo>
                  <a:cubicBezTo>
                    <a:pt x="830391" y="39370"/>
                    <a:pt x="834201" y="62230"/>
                    <a:pt x="851981" y="74930"/>
                  </a:cubicBezTo>
                  <a:lnTo>
                    <a:pt x="1010731" y="181610"/>
                  </a:lnTo>
                  <a:lnTo>
                    <a:pt x="0" y="181610"/>
                  </a:lnTo>
                  <a:lnTo>
                    <a:pt x="0" y="257810"/>
                  </a:lnTo>
                  <a:lnTo>
                    <a:pt x="1010731" y="257810"/>
                  </a:lnTo>
                  <a:lnTo>
                    <a:pt x="851981" y="364490"/>
                  </a:lnTo>
                  <a:cubicBezTo>
                    <a:pt x="834201" y="375920"/>
                    <a:pt x="830391" y="400050"/>
                    <a:pt x="841821" y="417830"/>
                  </a:cubicBezTo>
                  <a:cubicBezTo>
                    <a:pt x="849441" y="429260"/>
                    <a:pt x="860871" y="434340"/>
                    <a:pt x="873571" y="434340"/>
                  </a:cubicBezTo>
                  <a:cubicBezTo>
                    <a:pt x="881191" y="434340"/>
                    <a:pt x="888811" y="431800"/>
                    <a:pt x="895161" y="427990"/>
                  </a:cubicBezTo>
                  <a:lnTo>
                    <a:pt x="1158051" y="251460"/>
                  </a:lnTo>
                  <a:cubicBezTo>
                    <a:pt x="1168211" y="243840"/>
                    <a:pt x="1174561" y="232410"/>
                    <a:pt x="1174561" y="219710"/>
                  </a:cubicBezTo>
                  <a:cubicBezTo>
                    <a:pt x="1174561" y="207010"/>
                    <a:pt x="1168211" y="195580"/>
                    <a:pt x="1156781" y="187960"/>
                  </a:cubicBezTo>
                  <a:close/>
                </a:path>
              </a:pathLst>
            </a:custGeom>
            <a:solidFill>
              <a:srgbClr val="F9A159"/>
            </a:solidFill>
          </p:spPr>
        </p:sp>
      </p:grpSp>
      <p:grpSp>
        <p:nvGrpSpPr>
          <p:cNvPr id="36" name="Group 36"/>
          <p:cNvGrpSpPr/>
          <p:nvPr/>
        </p:nvGrpSpPr>
        <p:grpSpPr>
          <a:xfrm>
            <a:off x="12127816" y="4488965"/>
            <a:ext cx="2539150" cy="287901"/>
            <a:chOff x="0" y="0"/>
            <a:chExt cx="3785870" cy="429260"/>
          </a:xfrm>
        </p:grpSpPr>
        <p:sp>
          <p:nvSpPr>
            <p:cNvPr id="37" name="Freeform 37"/>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9A159"/>
            </a:solidFill>
          </p:spPr>
        </p:sp>
      </p:grpSp>
      <p:pic>
        <p:nvPicPr>
          <p:cNvPr id="38" name="Picture 6">
            <a:extLst>
              <a:ext uri="{FF2B5EF4-FFF2-40B4-BE49-F238E27FC236}">
                <a16:creationId xmlns:a16="http://schemas.microsoft.com/office/drawing/2014/main" id="{4746F415-A299-4127-81BA-E0B84E5FA202}"/>
              </a:ext>
            </a:extLst>
          </p:cNvPr>
          <p:cNvPicPr>
            <a:picLocks noChangeAspect="1"/>
          </p:cNvPicPr>
          <p:nvPr/>
        </p:nvPicPr>
        <p:blipFill>
          <a:blip r:embed="rId2"/>
          <a:srcRect l="3272" r="70162"/>
          <a:stretch>
            <a:fillRect/>
          </a:stretch>
        </p:blipFill>
        <p:spPr>
          <a:xfrm>
            <a:off x="0" y="0"/>
            <a:ext cx="1257902" cy="12193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4425"/>
            <a:ext cx="8461559" cy="2384425"/>
          </a:xfrm>
          <a:prstGeom prst="rect">
            <a:avLst/>
          </a:prstGeom>
        </p:spPr>
        <p:txBody>
          <a:bodyPr lIns="0" tIns="0" rIns="0" bIns="0" rtlCol="0" anchor="t">
            <a:spAutoFit/>
          </a:bodyPr>
          <a:lstStyle/>
          <a:p>
            <a:pPr>
              <a:lnSpc>
                <a:spcPts val="9350"/>
              </a:lnSpc>
            </a:pPr>
            <a:r>
              <a:rPr lang="en-US" sz="8500" spc="-85">
                <a:solidFill>
                  <a:srgbClr val="FF5D00"/>
                </a:solidFill>
                <a:latin typeface="Nunito Bold"/>
              </a:rPr>
              <a:t>System Requirements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9741" y="4380456"/>
            <a:ext cx="5052581" cy="413393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694190" y="1028700"/>
            <a:ext cx="3198618" cy="3198618"/>
          </a:xfrm>
          <a:prstGeom prst="rect">
            <a:avLst/>
          </a:prstGeom>
        </p:spPr>
      </p:pic>
      <p:grpSp>
        <p:nvGrpSpPr>
          <p:cNvPr id="5" name="Group 5"/>
          <p:cNvGrpSpPr/>
          <p:nvPr/>
        </p:nvGrpSpPr>
        <p:grpSpPr>
          <a:xfrm>
            <a:off x="9144000" y="5268325"/>
            <a:ext cx="4875024" cy="757820"/>
            <a:chOff x="0" y="0"/>
            <a:chExt cx="6500032" cy="1010427"/>
          </a:xfrm>
        </p:grpSpPr>
        <p:sp>
          <p:nvSpPr>
            <p:cNvPr id="6" name="AutoShape 6"/>
            <p:cNvSpPr/>
            <p:nvPr/>
          </p:nvSpPr>
          <p:spPr>
            <a:xfrm>
              <a:off x="0" y="0"/>
              <a:ext cx="6500032" cy="1010427"/>
            </a:xfrm>
            <a:prstGeom prst="rect">
              <a:avLst/>
            </a:prstGeom>
            <a:solidFill>
              <a:srgbClr val="FF5D00"/>
            </a:solidFill>
          </p:spPr>
        </p:sp>
        <p:sp>
          <p:nvSpPr>
            <p:cNvPr id="7" name="TextBox 7"/>
            <p:cNvSpPr txBox="1"/>
            <p:nvPr/>
          </p:nvSpPr>
          <p:spPr>
            <a:xfrm>
              <a:off x="338239" y="212485"/>
              <a:ext cx="6161794" cy="594983"/>
            </a:xfrm>
            <a:prstGeom prst="rect">
              <a:avLst/>
            </a:prstGeom>
          </p:spPr>
          <p:txBody>
            <a:bodyPr lIns="0" tIns="0" rIns="0" bIns="0" rtlCol="0" anchor="t">
              <a:spAutoFit/>
            </a:bodyPr>
            <a:lstStyle/>
            <a:p>
              <a:pPr>
                <a:lnSpc>
                  <a:spcPts val="3571"/>
                </a:lnSpc>
              </a:pPr>
              <a:r>
                <a:rPr lang="en-US" sz="2976">
                  <a:solidFill>
                    <a:srgbClr val="FFFFFF"/>
                  </a:solidFill>
                  <a:latin typeface="Nunito Sans Bold"/>
                </a:rPr>
                <a:t>System Requirement</a:t>
              </a:r>
            </a:p>
          </p:txBody>
        </p:sp>
      </p:grpSp>
      <p:grpSp>
        <p:nvGrpSpPr>
          <p:cNvPr id="8" name="Group 8"/>
          <p:cNvGrpSpPr/>
          <p:nvPr/>
        </p:nvGrpSpPr>
        <p:grpSpPr>
          <a:xfrm>
            <a:off x="14009499" y="5268325"/>
            <a:ext cx="3240276" cy="757820"/>
            <a:chOff x="0" y="0"/>
            <a:chExt cx="4320368" cy="1010427"/>
          </a:xfrm>
        </p:grpSpPr>
        <p:sp>
          <p:nvSpPr>
            <p:cNvPr id="9" name="AutoShape 9"/>
            <p:cNvSpPr/>
            <p:nvPr/>
          </p:nvSpPr>
          <p:spPr>
            <a:xfrm>
              <a:off x="0" y="0"/>
              <a:ext cx="4320368" cy="1010427"/>
            </a:xfrm>
            <a:prstGeom prst="rect">
              <a:avLst/>
            </a:prstGeom>
            <a:solidFill>
              <a:srgbClr val="FF5D00"/>
            </a:solidFill>
          </p:spPr>
        </p:sp>
        <p:sp>
          <p:nvSpPr>
            <p:cNvPr id="10" name="TextBox 10"/>
            <p:cNvSpPr txBox="1"/>
            <p:nvPr/>
          </p:nvSpPr>
          <p:spPr>
            <a:xfrm>
              <a:off x="224817" y="212485"/>
              <a:ext cx="4095551" cy="594983"/>
            </a:xfrm>
            <a:prstGeom prst="rect">
              <a:avLst/>
            </a:prstGeom>
          </p:spPr>
          <p:txBody>
            <a:bodyPr lIns="0" tIns="0" rIns="0" bIns="0" rtlCol="0" anchor="t">
              <a:spAutoFit/>
            </a:bodyPr>
            <a:lstStyle/>
            <a:p>
              <a:pPr>
                <a:lnSpc>
                  <a:spcPts val="3571"/>
                </a:lnSpc>
              </a:pPr>
              <a:r>
                <a:rPr lang="en-US" sz="2976">
                  <a:solidFill>
                    <a:srgbClr val="FFFFFF"/>
                  </a:solidFill>
                  <a:latin typeface="Nunito Sans Bold"/>
                </a:rPr>
                <a:t>Specification</a:t>
              </a:r>
            </a:p>
          </p:txBody>
        </p:sp>
      </p:grpSp>
      <p:grpSp>
        <p:nvGrpSpPr>
          <p:cNvPr id="11" name="Group 11"/>
          <p:cNvGrpSpPr/>
          <p:nvPr/>
        </p:nvGrpSpPr>
        <p:grpSpPr>
          <a:xfrm>
            <a:off x="9144000" y="6026145"/>
            <a:ext cx="4875024" cy="757820"/>
            <a:chOff x="0" y="0"/>
            <a:chExt cx="6500032" cy="1010427"/>
          </a:xfrm>
        </p:grpSpPr>
        <p:sp>
          <p:nvSpPr>
            <p:cNvPr id="12" name="AutoShape 12"/>
            <p:cNvSpPr/>
            <p:nvPr/>
          </p:nvSpPr>
          <p:spPr>
            <a:xfrm>
              <a:off x="0" y="0"/>
              <a:ext cx="6500032" cy="1010427"/>
            </a:xfrm>
            <a:prstGeom prst="rect">
              <a:avLst/>
            </a:prstGeom>
            <a:solidFill>
              <a:srgbClr val="FFFFFF"/>
            </a:solidFill>
          </p:spPr>
        </p:sp>
        <p:sp>
          <p:nvSpPr>
            <p:cNvPr id="13" name="TextBox 13"/>
            <p:cNvSpPr txBox="1"/>
            <p:nvPr/>
          </p:nvSpPr>
          <p:spPr>
            <a:xfrm>
              <a:off x="338239" y="212485"/>
              <a:ext cx="6161794" cy="594983"/>
            </a:xfrm>
            <a:prstGeom prst="rect">
              <a:avLst/>
            </a:prstGeom>
          </p:spPr>
          <p:txBody>
            <a:bodyPr lIns="0" tIns="0" rIns="0" bIns="0" rtlCol="0" anchor="t">
              <a:spAutoFit/>
            </a:bodyPr>
            <a:lstStyle/>
            <a:p>
              <a:pPr>
                <a:lnSpc>
                  <a:spcPts val="3571"/>
                </a:lnSpc>
              </a:pPr>
              <a:r>
                <a:rPr lang="en-US" sz="2976">
                  <a:solidFill>
                    <a:srgbClr val="FF5D00"/>
                  </a:solidFill>
                  <a:latin typeface="Nunito Sans Bold"/>
                </a:rPr>
                <a:t>Device</a:t>
              </a:r>
            </a:p>
          </p:txBody>
        </p:sp>
      </p:grpSp>
      <p:grpSp>
        <p:nvGrpSpPr>
          <p:cNvPr id="14" name="Group 14"/>
          <p:cNvGrpSpPr/>
          <p:nvPr/>
        </p:nvGrpSpPr>
        <p:grpSpPr>
          <a:xfrm>
            <a:off x="14019024" y="6026145"/>
            <a:ext cx="3240276" cy="757820"/>
            <a:chOff x="0" y="0"/>
            <a:chExt cx="4320368" cy="1010427"/>
          </a:xfrm>
        </p:grpSpPr>
        <p:sp>
          <p:nvSpPr>
            <p:cNvPr id="15" name="AutoShape 15"/>
            <p:cNvSpPr/>
            <p:nvPr/>
          </p:nvSpPr>
          <p:spPr>
            <a:xfrm>
              <a:off x="0" y="0"/>
              <a:ext cx="4320368" cy="1010427"/>
            </a:xfrm>
            <a:prstGeom prst="rect">
              <a:avLst/>
            </a:prstGeom>
            <a:solidFill>
              <a:srgbClr val="FFFFFF"/>
            </a:solidFill>
          </p:spPr>
        </p:sp>
        <p:sp>
          <p:nvSpPr>
            <p:cNvPr id="16" name="TextBox 16"/>
            <p:cNvSpPr txBox="1"/>
            <p:nvPr/>
          </p:nvSpPr>
          <p:spPr>
            <a:xfrm>
              <a:off x="224817" y="212485"/>
              <a:ext cx="4095551" cy="594983"/>
            </a:xfrm>
            <a:prstGeom prst="rect">
              <a:avLst/>
            </a:prstGeom>
          </p:spPr>
          <p:txBody>
            <a:bodyPr lIns="0" tIns="0" rIns="0" bIns="0" rtlCol="0" anchor="t">
              <a:spAutoFit/>
            </a:bodyPr>
            <a:lstStyle/>
            <a:p>
              <a:pPr>
                <a:lnSpc>
                  <a:spcPts val="3571"/>
                </a:lnSpc>
              </a:pPr>
              <a:r>
                <a:rPr lang="en-US" sz="2976">
                  <a:solidFill>
                    <a:srgbClr val="1E1F1B"/>
                  </a:solidFill>
                  <a:latin typeface="Nunito"/>
                </a:rPr>
                <a:t>Android</a:t>
              </a:r>
            </a:p>
          </p:txBody>
        </p:sp>
      </p:grpSp>
      <p:grpSp>
        <p:nvGrpSpPr>
          <p:cNvPr id="17" name="Group 17"/>
          <p:cNvGrpSpPr/>
          <p:nvPr/>
        </p:nvGrpSpPr>
        <p:grpSpPr>
          <a:xfrm>
            <a:off x="9144000" y="6783965"/>
            <a:ext cx="4875024" cy="757820"/>
            <a:chOff x="0" y="0"/>
            <a:chExt cx="6500032" cy="1010427"/>
          </a:xfrm>
        </p:grpSpPr>
        <p:sp>
          <p:nvSpPr>
            <p:cNvPr id="18" name="AutoShape 18"/>
            <p:cNvSpPr/>
            <p:nvPr/>
          </p:nvSpPr>
          <p:spPr>
            <a:xfrm>
              <a:off x="0" y="0"/>
              <a:ext cx="6500032" cy="1010427"/>
            </a:xfrm>
            <a:prstGeom prst="rect">
              <a:avLst/>
            </a:prstGeom>
            <a:solidFill>
              <a:srgbClr val="FFFFFF"/>
            </a:solidFill>
          </p:spPr>
        </p:sp>
        <p:sp>
          <p:nvSpPr>
            <p:cNvPr id="19" name="TextBox 19"/>
            <p:cNvSpPr txBox="1"/>
            <p:nvPr/>
          </p:nvSpPr>
          <p:spPr>
            <a:xfrm>
              <a:off x="338239" y="212485"/>
              <a:ext cx="6161794" cy="594983"/>
            </a:xfrm>
            <a:prstGeom prst="rect">
              <a:avLst/>
            </a:prstGeom>
          </p:spPr>
          <p:txBody>
            <a:bodyPr lIns="0" tIns="0" rIns="0" bIns="0" rtlCol="0" anchor="t">
              <a:spAutoFit/>
            </a:bodyPr>
            <a:lstStyle/>
            <a:p>
              <a:pPr>
                <a:lnSpc>
                  <a:spcPts val="3571"/>
                </a:lnSpc>
              </a:pPr>
              <a:r>
                <a:rPr lang="en-US" sz="2976">
                  <a:solidFill>
                    <a:srgbClr val="FF5D00"/>
                  </a:solidFill>
                  <a:latin typeface="Nunito Sans Bold"/>
                </a:rPr>
                <a:t>Software</a:t>
              </a:r>
            </a:p>
          </p:txBody>
        </p:sp>
      </p:grpSp>
      <p:grpSp>
        <p:nvGrpSpPr>
          <p:cNvPr id="20" name="Group 20"/>
          <p:cNvGrpSpPr/>
          <p:nvPr/>
        </p:nvGrpSpPr>
        <p:grpSpPr>
          <a:xfrm>
            <a:off x="14019024" y="6783965"/>
            <a:ext cx="3240276" cy="757820"/>
            <a:chOff x="0" y="0"/>
            <a:chExt cx="4320368" cy="1010427"/>
          </a:xfrm>
        </p:grpSpPr>
        <p:sp>
          <p:nvSpPr>
            <p:cNvPr id="21" name="AutoShape 21"/>
            <p:cNvSpPr/>
            <p:nvPr/>
          </p:nvSpPr>
          <p:spPr>
            <a:xfrm>
              <a:off x="0" y="0"/>
              <a:ext cx="4320368" cy="1010427"/>
            </a:xfrm>
            <a:prstGeom prst="rect">
              <a:avLst/>
            </a:prstGeom>
            <a:solidFill>
              <a:srgbClr val="FFFFFF"/>
            </a:solidFill>
          </p:spPr>
        </p:sp>
        <p:sp>
          <p:nvSpPr>
            <p:cNvPr id="22" name="TextBox 22"/>
            <p:cNvSpPr txBox="1"/>
            <p:nvPr/>
          </p:nvSpPr>
          <p:spPr>
            <a:xfrm>
              <a:off x="224817" y="212485"/>
              <a:ext cx="4095551" cy="594983"/>
            </a:xfrm>
            <a:prstGeom prst="rect">
              <a:avLst/>
            </a:prstGeom>
          </p:spPr>
          <p:txBody>
            <a:bodyPr lIns="0" tIns="0" rIns="0" bIns="0" rtlCol="0" anchor="t">
              <a:spAutoFit/>
            </a:bodyPr>
            <a:lstStyle/>
            <a:p>
              <a:pPr>
                <a:lnSpc>
                  <a:spcPts val="3571"/>
                </a:lnSpc>
              </a:pPr>
              <a:r>
                <a:rPr lang="en-US" sz="2976">
                  <a:solidFill>
                    <a:srgbClr val="1E1F1B"/>
                  </a:solidFill>
                  <a:latin typeface="Nunito"/>
                </a:rPr>
                <a:t>Android 5.0</a:t>
              </a:r>
            </a:p>
          </p:txBody>
        </p:sp>
      </p:grpSp>
      <p:grpSp>
        <p:nvGrpSpPr>
          <p:cNvPr id="23" name="Group 23"/>
          <p:cNvGrpSpPr/>
          <p:nvPr/>
        </p:nvGrpSpPr>
        <p:grpSpPr>
          <a:xfrm>
            <a:off x="9144000" y="7541786"/>
            <a:ext cx="4875024" cy="757820"/>
            <a:chOff x="0" y="0"/>
            <a:chExt cx="6500032" cy="1010427"/>
          </a:xfrm>
        </p:grpSpPr>
        <p:sp>
          <p:nvSpPr>
            <p:cNvPr id="24" name="AutoShape 24"/>
            <p:cNvSpPr/>
            <p:nvPr/>
          </p:nvSpPr>
          <p:spPr>
            <a:xfrm>
              <a:off x="0" y="0"/>
              <a:ext cx="6500032" cy="1010427"/>
            </a:xfrm>
            <a:prstGeom prst="rect">
              <a:avLst/>
            </a:prstGeom>
            <a:solidFill>
              <a:srgbClr val="FFFFFF"/>
            </a:solidFill>
          </p:spPr>
        </p:sp>
        <p:sp>
          <p:nvSpPr>
            <p:cNvPr id="25" name="TextBox 25"/>
            <p:cNvSpPr txBox="1"/>
            <p:nvPr/>
          </p:nvSpPr>
          <p:spPr>
            <a:xfrm>
              <a:off x="338239" y="212485"/>
              <a:ext cx="6161794" cy="594983"/>
            </a:xfrm>
            <a:prstGeom prst="rect">
              <a:avLst/>
            </a:prstGeom>
          </p:spPr>
          <p:txBody>
            <a:bodyPr lIns="0" tIns="0" rIns="0" bIns="0" rtlCol="0" anchor="t">
              <a:spAutoFit/>
            </a:bodyPr>
            <a:lstStyle/>
            <a:p>
              <a:pPr>
                <a:lnSpc>
                  <a:spcPts val="3571"/>
                </a:lnSpc>
              </a:pPr>
              <a:r>
                <a:rPr lang="en-US" sz="2976">
                  <a:solidFill>
                    <a:srgbClr val="FF5D00"/>
                  </a:solidFill>
                  <a:latin typeface="Nunito Sans Bold"/>
                </a:rPr>
                <a:t>Storage</a:t>
              </a:r>
            </a:p>
          </p:txBody>
        </p:sp>
      </p:grpSp>
      <p:grpSp>
        <p:nvGrpSpPr>
          <p:cNvPr id="26" name="Group 26"/>
          <p:cNvGrpSpPr/>
          <p:nvPr/>
        </p:nvGrpSpPr>
        <p:grpSpPr>
          <a:xfrm>
            <a:off x="14019024" y="7541786"/>
            <a:ext cx="3240276" cy="757820"/>
            <a:chOff x="0" y="0"/>
            <a:chExt cx="4320368" cy="1010427"/>
          </a:xfrm>
        </p:grpSpPr>
        <p:sp>
          <p:nvSpPr>
            <p:cNvPr id="27" name="AutoShape 27"/>
            <p:cNvSpPr/>
            <p:nvPr/>
          </p:nvSpPr>
          <p:spPr>
            <a:xfrm>
              <a:off x="0" y="0"/>
              <a:ext cx="4320368" cy="1010427"/>
            </a:xfrm>
            <a:prstGeom prst="rect">
              <a:avLst/>
            </a:prstGeom>
            <a:solidFill>
              <a:srgbClr val="FFFFFF"/>
            </a:solidFill>
          </p:spPr>
        </p:sp>
        <p:sp>
          <p:nvSpPr>
            <p:cNvPr id="28" name="TextBox 28"/>
            <p:cNvSpPr txBox="1"/>
            <p:nvPr/>
          </p:nvSpPr>
          <p:spPr>
            <a:xfrm>
              <a:off x="224817" y="212485"/>
              <a:ext cx="4095551" cy="594983"/>
            </a:xfrm>
            <a:prstGeom prst="rect">
              <a:avLst/>
            </a:prstGeom>
          </p:spPr>
          <p:txBody>
            <a:bodyPr lIns="0" tIns="0" rIns="0" bIns="0" rtlCol="0" anchor="t">
              <a:spAutoFit/>
            </a:bodyPr>
            <a:lstStyle/>
            <a:p>
              <a:pPr>
                <a:lnSpc>
                  <a:spcPts val="3571"/>
                </a:lnSpc>
              </a:pPr>
              <a:r>
                <a:rPr lang="en-US" sz="2976">
                  <a:solidFill>
                    <a:srgbClr val="1E1F1B"/>
                  </a:solidFill>
                  <a:latin typeface="Nunito"/>
                </a:rPr>
                <a:t>5 MB</a:t>
              </a:r>
            </a:p>
          </p:txBody>
        </p:sp>
      </p:grpSp>
      <p:grpSp>
        <p:nvGrpSpPr>
          <p:cNvPr id="29" name="Group 29"/>
          <p:cNvGrpSpPr/>
          <p:nvPr/>
        </p:nvGrpSpPr>
        <p:grpSpPr>
          <a:xfrm>
            <a:off x="9144000" y="8299606"/>
            <a:ext cx="4865499" cy="757820"/>
            <a:chOff x="0" y="0"/>
            <a:chExt cx="6487332" cy="1010427"/>
          </a:xfrm>
        </p:grpSpPr>
        <p:sp>
          <p:nvSpPr>
            <p:cNvPr id="30" name="AutoShape 30"/>
            <p:cNvSpPr/>
            <p:nvPr/>
          </p:nvSpPr>
          <p:spPr>
            <a:xfrm>
              <a:off x="0" y="0"/>
              <a:ext cx="6487332" cy="1010427"/>
            </a:xfrm>
            <a:prstGeom prst="rect">
              <a:avLst/>
            </a:prstGeom>
            <a:solidFill>
              <a:srgbClr val="FFFFFF"/>
            </a:solidFill>
          </p:spPr>
        </p:sp>
        <p:sp>
          <p:nvSpPr>
            <p:cNvPr id="31" name="TextBox 31"/>
            <p:cNvSpPr txBox="1"/>
            <p:nvPr/>
          </p:nvSpPr>
          <p:spPr>
            <a:xfrm>
              <a:off x="337578" y="212485"/>
              <a:ext cx="6149755" cy="594983"/>
            </a:xfrm>
            <a:prstGeom prst="rect">
              <a:avLst/>
            </a:prstGeom>
          </p:spPr>
          <p:txBody>
            <a:bodyPr lIns="0" tIns="0" rIns="0" bIns="0" rtlCol="0" anchor="t">
              <a:spAutoFit/>
            </a:bodyPr>
            <a:lstStyle/>
            <a:p>
              <a:pPr>
                <a:lnSpc>
                  <a:spcPts val="3571"/>
                </a:lnSpc>
              </a:pPr>
              <a:r>
                <a:rPr lang="en-US" sz="2976">
                  <a:solidFill>
                    <a:srgbClr val="FF5D00"/>
                  </a:solidFill>
                  <a:latin typeface="Nunito Sans Bold"/>
                </a:rPr>
                <a:t>Permissions</a:t>
              </a:r>
            </a:p>
          </p:txBody>
        </p:sp>
      </p:grpSp>
      <p:grpSp>
        <p:nvGrpSpPr>
          <p:cNvPr id="32" name="Group 32"/>
          <p:cNvGrpSpPr/>
          <p:nvPr/>
        </p:nvGrpSpPr>
        <p:grpSpPr>
          <a:xfrm>
            <a:off x="14019024" y="8299606"/>
            <a:ext cx="3240276" cy="757820"/>
            <a:chOff x="0" y="0"/>
            <a:chExt cx="4320368" cy="1010427"/>
          </a:xfrm>
        </p:grpSpPr>
        <p:sp>
          <p:nvSpPr>
            <p:cNvPr id="33" name="AutoShape 33"/>
            <p:cNvSpPr/>
            <p:nvPr/>
          </p:nvSpPr>
          <p:spPr>
            <a:xfrm>
              <a:off x="0" y="0"/>
              <a:ext cx="4320368" cy="1010427"/>
            </a:xfrm>
            <a:prstGeom prst="rect">
              <a:avLst/>
            </a:prstGeom>
            <a:solidFill>
              <a:srgbClr val="FFFFFF"/>
            </a:solidFill>
          </p:spPr>
        </p:sp>
        <p:sp>
          <p:nvSpPr>
            <p:cNvPr id="34" name="TextBox 34"/>
            <p:cNvSpPr txBox="1"/>
            <p:nvPr/>
          </p:nvSpPr>
          <p:spPr>
            <a:xfrm>
              <a:off x="224817" y="212485"/>
              <a:ext cx="4095551" cy="594983"/>
            </a:xfrm>
            <a:prstGeom prst="rect">
              <a:avLst/>
            </a:prstGeom>
          </p:spPr>
          <p:txBody>
            <a:bodyPr lIns="0" tIns="0" rIns="0" bIns="0" rtlCol="0" anchor="t">
              <a:spAutoFit/>
            </a:bodyPr>
            <a:lstStyle/>
            <a:p>
              <a:pPr>
                <a:lnSpc>
                  <a:spcPts val="3571"/>
                </a:lnSpc>
              </a:pPr>
              <a:r>
                <a:rPr lang="en-US" sz="2976">
                  <a:solidFill>
                    <a:srgbClr val="1E1F1B"/>
                  </a:solidFill>
                  <a:latin typeface="Nunito"/>
                </a:rPr>
                <a:t>Internet</a:t>
              </a:r>
            </a:p>
          </p:txBody>
        </p:sp>
      </p:grpSp>
      <p:pic>
        <p:nvPicPr>
          <p:cNvPr id="35" name="Picture 6">
            <a:extLst>
              <a:ext uri="{FF2B5EF4-FFF2-40B4-BE49-F238E27FC236}">
                <a16:creationId xmlns:a16="http://schemas.microsoft.com/office/drawing/2014/main" id="{D33A3411-8F50-4B48-9E61-B614B96FA6EA}"/>
              </a:ext>
            </a:extLst>
          </p:cNvPr>
          <p:cNvPicPr>
            <a:picLocks noChangeAspect="1"/>
          </p:cNvPicPr>
          <p:nvPr/>
        </p:nvPicPr>
        <p:blipFill>
          <a:blip r:embed="rId6"/>
          <a:srcRect l="3272" r="70162"/>
          <a:stretch>
            <a:fillRect/>
          </a:stretch>
        </p:blipFill>
        <p:spPr>
          <a:xfrm>
            <a:off x="0" y="0"/>
            <a:ext cx="1257902" cy="12193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5D00"/>
        </a:solidFill>
        <a:effectLst/>
      </p:bgPr>
    </p:bg>
    <p:spTree>
      <p:nvGrpSpPr>
        <p:cNvPr id="1" name=""/>
        <p:cNvGrpSpPr/>
        <p:nvPr/>
      </p:nvGrpSpPr>
      <p:grpSpPr>
        <a:xfrm>
          <a:off x="0" y="0"/>
          <a:ext cx="0" cy="0"/>
          <a:chOff x="0" y="0"/>
          <a:chExt cx="0" cy="0"/>
        </a:xfrm>
      </p:grpSpPr>
      <p:sp>
        <p:nvSpPr>
          <p:cNvPr id="2" name="TextBox 2"/>
          <p:cNvSpPr txBox="1"/>
          <p:nvPr/>
        </p:nvSpPr>
        <p:spPr>
          <a:xfrm>
            <a:off x="10622874" y="1943279"/>
            <a:ext cx="6636426" cy="2425700"/>
          </a:xfrm>
          <a:prstGeom prst="rect">
            <a:avLst/>
          </a:prstGeom>
        </p:spPr>
        <p:txBody>
          <a:bodyPr lIns="0" tIns="0" rIns="0" bIns="0" rtlCol="0" anchor="t">
            <a:spAutoFit/>
          </a:bodyPr>
          <a:lstStyle/>
          <a:p>
            <a:pPr>
              <a:lnSpc>
                <a:spcPts val="9460"/>
              </a:lnSpc>
            </a:pPr>
            <a:r>
              <a:rPr lang="en-US" sz="8600" spc="-85">
                <a:solidFill>
                  <a:srgbClr val="FFFFFF"/>
                </a:solidFill>
                <a:latin typeface="Nunito Bold"/>
              </a:rPr>
              <a:t>Let's Explore Features</a:t>
            </a:r>
          </a:p>
        </p:txBody>
      </p:sp>
      <p:sp>
        <p:nvSpPr>
          <p:cNvPr id="3" name="AutoShape 3"/>
          <p:cNvSpPr/>
          <p:nvPr/>
        </p:nvSpPr>
        <p:spPr>
          <a:xfrm>
            <a:off x="1028700" y="8635737"/>
            <a:ext cx="16230600" cy="0"/>
          </a:xfrm>
          <a:prstGeom prst="line">
            <a:avLst/>
          </a:prstGeom>
          <a:ln w="19050" cap="rnd">
            <a:solidFill>
              <a:srgbClr val="1E1F1B"/>
            </a:solidFill>
            <a:prstDash val="solid"/>
            <a:headEnd type="none" w="sm" len="sm"/>
            <a:tailEnd type="none" w="sm" len="sm"/>
          </a:ln>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118029"/>
            <a:ext cx="9594174" cy="6140271"/>
          </a:xfrm>
          <a:prstGeom prst="rect">
            <a:avLst/>
          </a:prstGeom>
        </p:spPr>
      </p:pic>
      <p:pic>
        <p:nvPicPr>
          <p:cNvPr id="5" name="Picture 6">
            <a:extLst>
              <a:ext uri="{FF2B5EF4-FFF2-40B4-BE49-F238E27FC236}">
                <a16:creationId xmlns:a16="http://schemas.microsoft.com/office/drawing/2014/main" id="{35304A06-3777-4574-A290-340031C08A1C}"/>
              </a:ext>
            </a:extLst>
          </p:cNvPr>
          <p:cNvPicPr>
            <a:picLocks noChangeAspect="1"/>
          </p:cNvPicPr>
          <p:nvPr/>
        </p:nvPicPr>
        <p:blipFill>
          <a:blip r:embed="rId4"/>
          <a:srcRect l="3272" r="70162"/>
          <a:stretch>
            <a:fillRect/>
          </a:stretch>
        </p:blipFill>
        <p:spPr>
          <a:xfrm>
            <a:off x="0" y="0"/>
            <a:ext cx="1257902" cy="12193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33975"/>
            <a:ext cx="18288000" cy="0"/>
          </a:xfrm>
          <a:prstGeom prst="line">
            <a:avLst/>
          </a:prstGeom>
          <a:ln w="9525" cap="rnd">
            <a:solidFill>
              <a:srgbClr val="243762"/>
            </a:solidFill>
            <a:prstDash val="solid"/>
            <a:headEnd type="none" w="sm" len="sm"/>
            <a:tailEnd type="none" w="sm" len="sm"/>
          </a:ln>
        </p:spPr>
      </p:sp>
      <p:sp>
        <p:nvSpPr>
          <p:cNvPr id="3" name="AutoShape 3"/>
          <p:cNvSpPr/>
          <p:nvPr/>
        </p:nvSpPr>
        <p:spPr>
          <a:xfrm rot="-5400000">
            <a:off x="4000500" y="5138738"/>
            <a:ext cx="10287000" cy="0"/>
          </a:xfrm>
          <a:prstGeom prst="line">
            <a:avLst/>
          </a:prstGeom>
          <a:ln w="9525" cap="flat">
            <a:solidFill>
              <a:srgbClr val="243762"/>
            </a:solidFill>
            <a:prstDash val="solid"/>
            <a:headEnd type="none" w="sm" len="sm"/>
            <a:tailEnd type="none" w="sm" len="sm"/>
          </a:ln>
        </p:spPr>
      </p:sp>
      <p:grpSp>
        <p:nvGrpSpPr>
          <p:cNvPr id="4" name="Group 4"/>
          <p:cNvGrpSpPr/>
          <p:nvPr/>
        </p:nvGrpSpPr>
        <p:grpSpPr>
          <a:xfrm>
            <a:off x="1282101" y="2176462"/>
            <a:ext cx="6398005" cy="1986600"/>
            <a:chOff x="0" y="0"/>
            <a:chExt cx="8530673" cy="2648800"/>
          </a:xfrm>
        </p:grpSpPr>
        <p:sp>
          <p:nvSpPr>
            <p:cNvPr id="5" name="TextBox 5"/>
            <p:cNvSpPr txBox="1"/>
            <p:nvPr/>
          </p:nvSpPr>
          <p:spPr>
            <a:xfrm>
              <a:off x="0" y="832919"/>
              <a:ext cx="8530673" cy="1815881"/>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Allows you to manage your search history, mark and save your important and favorite web page URLs.</a:t>
              </a:r>
            </a:p>
          </p:txBody>
        </p:sp>
        <p:sp>
          <p:nvSpPr>
            <p:cNvPr id="6" name="TextBox 6"/>
            <p:cNvSpPr txBox="1"/>
            <p:nvPr/>
          </p:nvSpPr>
          <p:spPr>
            <a:xfrm>
              <a:off x="0" y="0"/>
              <a:ext cx="8530673" cy="649902"/>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History &amp; Bookmarks</a:t>
              </a:r>
            </a:p>
          </p:txBody>
        </p:sp>
      </p:grpSp>
      <p:grpSp>
        <p:nvGrpSpPr>
          <p:cNvPr id="7" name="Group 7"/>
          <p:cNvGrpSpPr/>
          <p:nvPr/>
        </p:nvGrpSpPr>
        <p:grpSpPr>
          <a:xfrm>
            <a:off x="10480295" y="2176462"/>
            <a:ext cx="6398005" cy="1986600"/>
            <a:chOff x="0" y="0"/>
            <a:chExt cx="8530673" cy="2648800"/>
          </a:xfrm>
        </p:grpSpPr>
        <p:sp>
          <p:nvSpPr>
            <p:cNvPr id="8" name="TextBox 8"/>
            <p:cNvSpPr txBox="1"/>
            <p:nvPr/>
          </p:nvSpPr>
          <p:spPr>
            <a:xfrm>
              <a:off x="0" y="832919"/>
              <a:ext cx="8530673" cy="1815881"/>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Incognito Mode protects the privacy of users integrated with privacy-focused search engine duckduckgo.com.</a:t>
              </a:r>
            </a:p>
          </p:txBody>
        </p:sp>
        <p:sp>
          <p:nvSpPr>
            <p:cNvPr id="9" name="TextBox 9"/>
            <p:cNvSpPr txBox="1"/>
            <p:nvPr/>
          </p:nvSpPr>
          <p:spPr>
            <a:xfrm>
              <a:off x="0" y="0"/>
              <a:ext cx="8530673" cy="649902"/>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Incognito Mode</a:t>
              </a:r>
            </a:p>
          </p:txBody>
        </p:sp>
      </p:grpSp>
      <p:grpSp>
        <p:nvGrpSpPr>
          <p:cNvPr id="10" name="Group 10"/>
          <p:cNvGrpSpPr/>
          <p:nvPr/>
        </p:nvGrpSpPr>
        <p:grpSpPr>
          <a:xfrm>
            <a:off x="1409700" y="7442384"/>
            <a:ext cx="6398005" cy="2086612"/>
            <a:chOff x="0" y="0"/>
            <a:chExt cx="8530673" cy="2782150"/>
          </a:xfrm>
        </p:grpSpPr>
        <p:sp>
          <p:nvSpPr>
            <p:cNvPr id="11" name="TextBox 11"/>
            <p:cNvSpPr txBox="1"/>
            <p:nvPr/>
          </p:nvSpPr>
          <p:spPr>
            <a:xfrm>
              <a:off x="0" y="966268"/>
              <a:ext cx="8530673" cy="1815882"/>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All popular apps like Facebook, YouTube, Amazon are integrated to provide a better user experience.</a:t>
              </a:r>
            </a:p>
          </p:txBody>
        </p:sp>
        <p:sp>
          <p:nvSpPr>
            <p:cNvPr id="12" name="TextBox 12"/>
            <p:cNvSpPr txBox="1"/>
            <p:nvPr/>
          </p:nvSpPr>
          <p:spPr>
            <a:xfrm>
              <a:off x="0" y="0"/>
              <a:ext cx="8530673" cy="649902"/>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Apps Integration</a:t>
              </a:r>
            </a:p>
          </p:txBody>
        </p:sp>
      </p:grpSp>
      <p:grpSp>
        <p:nvGrpSpPr>
          <p:cNvPr id="13" name="Group 13"/>
          <p:cNvGrpSpPr/>
          <p:nvPr/>
        </p:nvGrpSpPr>
        <p:grpSpPr>
          <a:xfrm>
            <a:off x="10485058" y="7442384"/>
            <a:ext cx="6398005" cy="1624947"/>
            <a:chOff x="0" y="0"/>
            <a:chExt cx="8530673" cy="2166596"/>
          </a:xfrm>
        </p:grpSpPr>
        <p:sp>
          <p:nvSpPr>
            <p:cNvPr id="14" name="TextBox 14"/>
            <p:cNvSpPr txBox="1"/>
            <p:nvPr/>
          </p:nvSpPr>
          <p:spPr>
            <a:xfrm>
              <a:off x="0" y="966268"/>
              <a:ext cx="8530673" cy="1200328"/>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In UM Browser, anytime you can change the default orange theme to dark theme.</a:t>
              </a:r>
            </a:p>
          </p:txBody>
        </p:sp>
        <p:sp>
          <p:nvSpPr>
            <p:cNvPr id="15" name="TextBox 15"/>
            <p:cNvSpPr txBox="1"/>
            <p:nvPr/>
          </p:nvSpPr>
          <p:spPr>
            <a:xfrm>
              <a:off x="0" y="0"/>
              <a:ext cx="8530673" cy="649902"/>
            </a:xfrm>
            <a:prstGeom prst="rect">
              <a:avLst/>
            </a:prstGeom>
          </p:spPr>
          <p:txBody>
            <a:bodyPr lIns="0" tIns="0" rIns="0" bIns="0" rtlCol="0" anchor="t">
              <a:spAutoFit/>
            </a:bodyPr>
            <a:lstStyle/>
            <a:p>
              <a:pPr>
                <a:lnSpc>
                  <a:spcPts val="3840"/>
                </a:lnSpc>
              </a:pPr>
              <a:r>
                <a:rPr lang="en-US" sz="3200">
                  <a:solidFill>
                    <a:srgbClr val="FF5D00"/>
                  </a:solidFill>
                  <a:latin typeface="Nunito Sans Bold"/>
                </a:rPr>
                <a:t>Dark Theme</a:t>
              </a:r>
            </a:p>
          </p:txBody>
        </p:sp>
      </p:grpSp>
      <p:grpSp>
        <p:nvGrpSpPr>
          <p:cNvPr id="16" name="Group 16"/>
          <p:cNvGrpSpPr/>
          <p:nvPr/>
        </p:nvGrpSpPr>
        <p:grpSpPr>
          <a:xfrm>
            <a:off x="1282101" y="925317"/>
            <a:ext cx="915398" cy="915398"/>
            <a:chOff x="0" y="0"/>
            <a:chExt cx="1220531" cy="1220531"/>
          </a:xfrm>
        </p:grpSpPr>
        <p:grpSp>
          <p:nvGrpSpPr>
            <p:cNvPr id="17" name="Group 17"/>
            <p:cNvGrpSpPr/>
            <p:nvPr/>
          </p:nvGrpSpPr>
          <p:grpSpPr>
            <a:xfrm>
              <a:off x="0" y="0"/>
              <a:ext cx="1220531" cy="1220531"/>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5D00"/>
              </a:solidFill>
            </p:spPr>
          </p:sp>
        </p:grpSp>
        <p:sp>
          <p:nvSpPr>
            <p:cNvPr id="19" name="TextBox 19"/>
            <p:cNvSpPr txBox="1"/>
            <p:nvPr/>
          </p:nvSpPr>
          <p:spPr>
            <a:xfrm>
              <a:off x="139679" y="248316"/>
              <a:ext cx="941174" cy="6667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Nunito Bold"/>
                </a:rPr>
                <a:t>01</a:t>
              </a:r>
            </a:p>
          </p:txBody>
        </p:sp>
      </p:grpSp>
      <p:grpSp>
        <p:nvGrpSpPr>
          <p:cNvPr id="20" name="Group 20"/>
          <p:cNvGrpSpPr/>
          <p:nvPr/>
        </p:nvGrpSpPr>
        <p:grpSpPr>
          <a:xfrm>
            <a:off x="10480295" y="925317"/>
            <a:ext cx="915398" cy="915398"/>
            <a:chOff x="0" y="0"/>
            <a:chExt cx="1220531" cy="1220531"/>
          </a:xfrm>
        </p:grpSpPr>
        <p:grpSp>
          <p:nvGrpSpPr>
            <p:cNvPr id="21" name="Group 21"/>
            <p:cNvGrpSpPr/>
            <p:nvPr/>
          </p:nvGrpSpPr>
          <p:grpSpPr>
            <a:xfrm>
              <a:off x="0" y="0"/>
              <a:ext cx="1220531" cy="1220531"/>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5D00"/>
              </a:solidFill>
            </p:spPr>
          </p:sp>
        </p:grpSp>
        <p:sp>
          <p:nvSpPr>
            <p:cNvPr id="23" name="TextBox 23"/>
            <p:cNvSpPr txBox="1"/>
            <p:nvPr/>
          </p:nvSpPr>
          <p:spPr>
            <a:xfrm>
              <a:off x="139679" y="248316"/>
              <a:ext cx="941174" cy="6667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Nunito Bold"/>
                </a:rPr>
                <a:t>02</a:t>
              </a:r>
            </a:p>
          </p:txBody>
        </p:sp>
      </p:grpSp>
      <p:grpSp>
        <p:nvGrpSpPr>
          <p:cNvPr id="24" name="Group 24"/>
          <p:cNvGrpSpPr/>
          <p:nvPr/>
        </p:nvGrpSpPr>
        <p:grpSpPr>
          <a:xfrm>
            <a:off x="1409700" y="6050736"/>
            <a:ext cx="915398" cy="915398"/>
            <a:chOff x="0" y="0"/>
            <a:chExt cx="1220531" cy="1220531"/>
          </a:xfrm>
        </p:grpSpPr>
        <p:grpSp>
          <p:nvGrpSpPr>
            <p:cNvPr id="25" name="Group 25"/>
            <p:cNvGrpSpPr/>
            <p:nvPr/>
          </p:nvGrpSpPr>
          <p:grpSpPr>
            <a:xfrm>
              <a:off x="0" y="0"/>
              <a:ext cx="1220531" cy="1220531"/>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5D00"/>
              </a:solidFill>
            </p:spPr>
          </p:sp>
        </p:grpSp>
        <p:sp>
          <p:nvSpPr>
            <p:cNvPr id="27" name="TextBox 27"/>
            <p:cNvSpPr txBox="1"/>
            <p:nvPr/>
          </p:nvSpPr>
          <p:spPr>
            <a:xfrm>
              <a:off x="139679" y="248316"/>
              <a:ext cx="941174" cy="6667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Nunito Bold"/>
                </a:rPr>
                <a:t>03</a:t>
              </a:r>
            </a:p>
          </p:txBody>
        </p:sp>
      </p:grpSp>
      <p:grpSp>
        <p:nvGrpSpPr>
          <p:cNvPr id="28" name="Group 28"/>
          <p:cNvGrpSpPr/>
          <p:nvPr/>
        </p:nvGrpSpPr>
        <p:grpSpPr>
          <a:xfrm>
            <a:off x="10485058" y="6050736"/>
            <a:ext cx="915398" cy="915398"/>
            <a:chOff x="0" y="0"/>
            <a:chExt cx="1220531" cy="1220531"/>
          </a:xfrm>
        </p:grpSpPr>
        <p:grpSp>
          <p:nvGrpSpPr>
            <p:cNvPr id="29" name="Group 29"/>
            <p:cNvGrpSpPr/>
            <p:nvPr/>
          </p:nvGrpSpPr>
          <p:grpSpPr>
            <a:xfrm>
              <a:off x="0" y="0"/>
              <a:ext cx="1220531" cy="1220531"/>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5D00"/>
              </a:solidFill>
            </p:spPr>
          </p:sp>
        </p:grpSp>
        <p:sp>
          <p:nvSpPr>
            <p:cNvPr id="31" name="TextBox 31"/>
            <p:cNvSpPr txBox="1"/>
            <p:nvPr/>
          </p:nvSpPr>
          <p:spPr>
            <a:xfrm>
              <a:off x="139679" y="248316"/>
              <a:ext cx="941174" cy="6667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Nunito Bold"/>
                </a:rPr>
                <a:t>04</a:t>
              </a:r>
            </a:p>
          </p:txBody>
        </p:sp>
      </p:grpSp>
      <p:pic>
        <p:nvPicPr>
          <p:cNvPr id="32" name="Picture 6">
            <a:extLst>
              <a:ext uri="{FF2B5EF4-FFF2-40B4-BE49-F238E27FC236}">
                <a16:creationId xmlns:a16="http://schemas.microsoft.com/office/drawing/2014/main" id="{D2D40231-01EC-4CB2-BB97-AD8802D28528}"/>
              </a:ext>
            </a:extLst>
          </p:cNvPr>
          <p:cNvPicPr>
            <a:picLocks noChangeAspect="1"/>
          </p:cNvPicPr>
          <p:nvPr/>
        </p:nvPicPr>
        <p:blipFill>
          <a:blip r:embed="rId2"/>
          <a:srcRect l="3272" r="70162"/>
          <a:stretch>
            <a:fillRect/>
          </a:stretch>
        </p:blipFill>
        <p:spPr>
          <a:xfrm>
            <a:off x="-86895" y="-4762"/>
            <a:ext cx="1257902" cy="12193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429000"/>
            <a:ext cx="8115300" cy="814726"/>
            <a:chOff x="0" y="0"/>
            <a:chExt cx="10820400" cy="1086302"/>
          </a:xfrm>
        </p:grpSpPr>
        <p:sp>
          <p:nvSpPr>
            <p:cNvPr id="3" name="AutoShape 3"/>
            <p:cNvSpPr/>
            <p:nvPr/>
          </p:nvSpPr>
          <p:spPr>
            <a:xfrm>
              <a:off x="0" y="0"/>
              <a:ext cx="10820400" cy="1086302"/>
            </a:xfrm>
            <a:prstGeom prst="rect">
              <a:avLst/>
            </a:prstGeom>
            <a:solidFill>
              <a:srgbClr val="FF5D00"/>
            </a:solidFill>
          </p:spPr>
        </p:sp>
        <p:sp>
          <p:nvSpPr>
            <p:cNvPr id="4" name="TextBox 4"/>
            <p:cNvSpPr txBox="1"/>
            <p:nvPr/>
          </p:nvSpPr>
          <p:spPr>
            <a:xfrm>
              <a:off x="563055" y="218200"/>
              <a:ext cx="10257345" cy="649902"/>
            </a:xfrm>
            <a:prstGeom prst="rect">
              <a:avLst/>
            </a:prstGeom>
          </p:spPr>
          <p:txBody>
            <a:bodyPr lIns="0" tIns="0" rIns="0" bIns="0" rtlCol="0" anchor="t">
              <a:spAutoFit/>
            </a:bodyPr>
            <a:lstStyle/>
            <a:p>
              <a:pPr>
                <a:lnSpc>
                  <a:spcPts val="3840"/>
                </a:lnSpc>
              </a:pPr>
              <a:r>
                <a:rPr lang="en-US" sz="3200" dirty="0">
                  <a:solidFill>
                    <a:srgbClr val="FFFFFF"/>
                  </a:solidFill>
                  <a:latin typeface="Nunito Sans Bold"/>
                </a:rPr>
                <a:t>Login and Registration</a:t>
              </a:r>
            </a:p>
          </p:txBody>
        </p:sp>
      </p:grpSp>
      <p:sp>
        <p:nvSpPr>
          <p:cNvPr id="25" name="TextBox 25"/>
          <p:cNvSpPr txBox="1"/>
          <p:nvPr/>
        </p:nvSpPr>
        <p:spPr>
          <a:xfrm>
            <a:off x="1028700" y="1495425"/>
            <a:ext cx="6406976" cy="1203325"/>
          </a:xfrm>
          <a:prstGeom prst="rect">
            <a:avLst/>
          </a:prstGeom>
        </p:spPr>
        <p:txBody>
          <a:bodyPr lIns="0" tIns="0" rIns="0" bIns="0" rtlCol="0" anchor="t">
            <a:spAutoFit/>
          </a:bodyPr>
          <a:lstStyle/>
          <a:p>
            <a:pPr>
              <a:lnSpc>
                <a:spcPts val="9350"/>
              </a:lnSpc>
            </a:pPr>
            <a:r>
              <a:rPr lang="en-US" sz="8500" spc="-85">
                <a:solidFill>
                  <a:srgbClr val="FF5D00"/>
                </a:solidFill>
                <a:latin typeface="Nunito Bold"/>
              </a:rPr>
              <a:t>Design</a:t>
            </a:r>
          </a:p>
        </p:txBody>
      </p:sp>
      <p:sp>
        <p:nvSpPr>
          <p:cNvPr id="26" name="TextBox 26"/>
          <p:cNvSpPr txBox="1"/>
          <p:nvPr/>
        </p:nvSpPr>
        <p:spPr>
          <a:xfrm>
            <a:off x="1198407" y="4436745"/>
            <a:ext cx="7339457" cy="1346835"/>
          </a:xfrm>
          <a:prstGeom prst="rect">
            <a:avLst/>
          </a:prstGeom>
        </p:spPr>
        <p:txBody>
          <a:bodyPr lIns="0" tIns="0" rIns="0" bIns="0" rtlCol="0" anchor="t">
            <a:spAutoFit/>
          </a:bodyPr>
          <a:lstStyle/>
          <a:p>
            <a:pPr marL="0" lvl="0" indent="0">
              <a:lnSpc>
                <a:spcPts val="3600"/>
              </a:lnSpc>
            </a:pPr>
            <a:r>
              <a:rPr lang="en-US" sz="2400" dirty="0">
                <a:solidFill>
                  <a:srgbClr val="1E1F1B"/>
                </a:solidFill>
                <a:latin typeface="Nunito"/>
              </a:rPr>
              <a:t>Users can log in with a valid email id and password. Otherwise, there is an option to register for a new account.</a:t>
            </a:r>
          </a:p>
        </p:txBody>
      </p:sp>
      <p:grpSp>
        <p:nvGrpSpPr>
          <p:cNvPr id="27" name="object 3">
            <a:extLst>
              <a:ext uri="{FF2B5EF4-FFF2-40B4-BE49-F238E27FC236}">
                <a16:creationId xmlns:a16="http://schemas.microsoft.com/office/drawing/2014/main" id="{F85E669E-FEEA-4D04-9993-38DD18A3ABC4}"/>
              </a:ext>
            </a:extLst>
          </p:cNvPr>
          <p:cNvGrpSpPr/>
          <p:nvPr/>
        </p:nvGrpSpPr>
        <p:grpSpPr>
          <a:xfrm>
            <a:off x="10095392" y="1007435"/>
            <a:ext cx="4164329" cy="8244840"/>
            <a:chOff x="10095392" y="1007435"/>
            <a:chExt cx="4164329" cy="8244840"/>
          </a:xfrm>
        </p:grpSpPr>
        <p:sp>
          <p:nvSpPr>
            <p:cNvPr id="28" name="object 4">
              <a:extLst>
                <a:ext uri="{FF2B5EF4-FFF2-40B4-BE49-F238E27FC236}">
                  <a16:creationId xmlns:a16="http://schemas.microsoft.com/office/drawing/2014/main" id="{35DF0F78-CC09-4714-94DD-789B985343CB}"/>
                </a:ext>
              </a:extLst>
            </p:cNvPr>
            <p:cNvSpPr/>
            <p:nvPr/>
          </p:nvSpPr>
          <p:spPr>
            <a:xfrm>
              <a:off x="10180161" y="1047841"/>
              <a:ext cx="3994785" cy="8164195"/>
            </a:xfrm>
            <a:custGeom>
              <a:avLst/>
              <a:gdLst/>
              <a:ahLst/>
              <a:cxnLst/>
              <a:rect l="l" t="t" r="r" b="b"/>
              <a:pathLst>
                <a:path w="3994784" h="8164195">
                  <a:moveTo>
                    <a:pt x="3431124" y="8163985"/>
                  </a:moveTo>
                  <a:lnTo>
                    <a:pt x="563108" y="8163985"/>
                  </a:lnTo>
                  <a:lnTo>
                    <a:pt x="514545" y="8161914"/>
                  </a:lnTo>
                  <a:lnTo>
                    <a:pt x="467126" y="8155816"/>
                  </a:lnTo>
                  <a:lnTo>
                    <a:pt x="421018" y="8145860"/>
                  </a:lnTo>
                  <a:lnTo>
                    <a:pt x="376391" y="8132216"/>
                  </a:lnTo>
                  <a:lnTo>
                    <a:pt x="333415" y="8115053"/>
                  </a:lnTo>
                  <a:lnTo>
                    <a:pt x="292259" y="8094541"/>
                  </a:lnTo>
                  <a:lnTo>
                    <a:pt x="253093" y="8070850"/>
                  </a:lnTo>
                  <a:lnTo>
                    <a:pt x="216087" y="8044149"/>
                  </a:lnTo>
                  <a:lnTo>
                    <a:pt x="181409" y="8014609"/>
                  </a:lnTo>
                  <a:lnTo>
                    <a:pt x="149229" y="7982397"/>
                  </a:lnTo>
                  <a:lnTo>
                    <a:pt x="119717" y="7947685"/>
                  </a:lnTo>
                  <a:lnTo>
                    <a:pt x="93043" y="7910642"/>
                  </a:lnTo>
                  <a:lnTo>
                    <a:pt x="69375" y="7871438"/>
                  </a:lnTo>
                  <a:lnTo>
                    <a:pt x="48883" y="7830242"/>
                  </a:lnTo>
                  <a:lnTo>
                    <a:pt x="31737" y="7787224"/>
                  </a:lnTo>
                  <a:lnTo>
                    <a:pt x="18106" y="7742554"/>
                  </a:lnTo>
                  <a:lnTo>
                    <a:pt x="8160" y="7696400"/>
                  </a:lnTo>
                  <a:lnTo>
                    <a:pt x="2068" y="7648934"/>
                  </a:lnTo>
                  <a:lnTo>
                    <a:pt x="0" y="7600324"/>
                  </a:lnTo>
                  <a:lnTo>
                    <a:pt x="0" y="563660"/>
                  </a:lnTo>
                  <a:lnTo>
                    <a:pt x="2068" y="515050"/>
                  </a:lnTo>
                  <a:lnTo>
                    <a:pt x="8160" y="467584"/>
                  </a:lnTo>
                  <a:lnTo>
                    <a:pt x="18106" y="421431"/>
                  </a:lnTo>
                  <a:lnTo>
                    <a:pt x="31737" y="376760"/>
                  </a:lnTo>
                  <a:lnTo>
                    <a:pt x="48883" y="333742"/>
                  </a:lnTo>
                  <a:lnTo>
                    <a:pt x="69375" y="292546"/>
                  </a:lnTo>
                  <a:lnTo>
                    <a:pt x="93043" y="253342"/>
                  </a:lnTo>
                  <a:lnTo>
                    <a:pt x="119717" y="216299"/>
                  </a:lnTo>
                  <a:lnTo>
                    <a:pt x="149229" y="181587"/>
                  </a:lnTo>
                  <a:lnTo>
                    <a:pt x="181409" y="149376"/>
                  </a:lnTo>
                  <a:lnTo>
                    <a:pt x="216087" y="119835"/>
                  </a:lnTo>
                  <a:lnTo>
                    <a:pt x="253094" y="93134"/>
                  </a:lnTo>
                  <a:lnTo>
                    <a:pt x="292260" y="69443"/>
                  </a:lnTo>
                  <a:lnTo>
                    <a:pt x="333415" y="48931"/>
                  </a:lnTo>
                  <a:lnTo>
                    <a:pt x="376391" y="31768"/>
                  </a:lnTo>
                  <a:lnTo>
                    <a:pt x="421018" y="18124"/>
                  </a:lnTo>
                  <a:lnTo>
                    <a:pt x="467127" y="8168"/>
                  </a:lnTo>
                  <a:lnTo>
                    <a:pt x="514548" y="2070"/>
                  </a:lnTo>
                  <a:lnTo>
                    <a:pt x="563108" y="0"/>
                  </a:lnTo>
                  <a:lnTo>
                    <a:pt x="3431127" y="0"/>
                  </a:lnTo>
                  <a:lnTo>
                    <a:pt x="3479687" y="2070"/>
                  </a:lnTo>
                  <a:lnTo>
                    <a:pt x="3527106" y="8168"/>
                  </a:lnTo>
                  <a:lnTo>
                    <a:pt x="3573214" y="18124"/>
                  </a:lnTo>
                  <a:lnTo>
                    <a:pt x="3617841" y="31768"/>
                  </a:lnTo>
                  <a:lnTo>
                    <a:pt x="3660817" y="48931"/>
                  </a:lnTo>
                  <a:lnTo>
                    <a:pt x="3701972" y="69443"/>
                  </a:lnTo>
                  <a:lnTo>
                    <a:pt x="3741138" y="93134"/>
                  </a:lnTo>
                  <a:lnTo>
                    <a:pt x="3778145" y="119835"/>
                  </a:lnTo>
                  <a:lnTo>
                    <a:pt x="3812823" y="149376"/>
                  </a:lnTo>
                  <a:lnTo>
                    <a:pt x="3845002" y="181587"/>
                  </a:lnTo>
                  <a:lnTo>
                    <a:pt x="3867535" y="208090"/>
                  </a:lnTo>
                  <a:lnTo>
                    <a:pt x="542924" y="208090"/>
                  </a:lnTo>
                  <a:lnTo>
                    <a:pt x="493771" y="211710"/>
                  </a:lnTo>
                  <a:lnTo>
                    <a:pt x="446837" y="222224"/>
                  </a:lnTo>
                  <a:lnTo>
                    <a:pt x="402642" y="239113"/>
                  </a:lnTo>
                  <a:lnTo>
                    <a:pt x="361704" y="261859"/>
                  </a:lnTo>
                  <a:lnTo>
                    <a:pt x="324542" y="289941"/>
                  </a:lnTo>
                  <a:lnTo>
                    <a:pt x="291675" y="322841"/>
                  </a:lnTo>
                  <a:lnTo>
                    <a:pt x="263620" y="360039"/>
                  </a:lnTo>
                  <a:lnTo>
                    <a:pt x="240897" y="401017"/>
                  </a:lnTo>
                  <a:lnTo>
                    <a:pt x="224024" y="445256"/>
                  </a:lnTo>
                  <a:lnTo>
                    <a:pt x="213520" y="492235"/>
                  </a:lnTo>
                  <a:lnTo>
                    <a:pt x="209904" y="541437"/>
                  </a:lnTo>
                  <a:lnTo>
                    <a:pt x="209904" y="7632650"/>
                  </a:lnTo>
                  <a:lnTo>
                    <a:pt x="213520" y="7681851"/>
                  </a:lnTo>
                  <a:lnTo>
                    <a:pt x="224024" y="7728831"/>
                  </a:lnTo>
                  <a:lnTo>
                    <a:pt x="240897" y="7773070"/>
                  </a:lnTo>
                  <a:lnTo>
                    <a:pt x="263620" y="7814048"/>
                  </a:lnTo>
                  <a:lnTo>
                    <a:pt x="291675" y="7851246"/>
                  </a:lnTo>
                  <a:lnTo>
                    <a:pt x="324542" y="7884146"/>
                  </a:lnTo>
                  <a:lnTo>
                    <a:pt x="361704" y="7912228"/>
                  </a:lnTo>
                  <a:lnTo>
                    <a:pt x="402642" y="7934973"/>
                  </a:lnTo>
                  <a:lnTo>
                    <a:pt x="446837" y="7951863"/>
                  </a:lnTo>
                  <a:lnTo>
                    <a:pt x="493771" y="7962377"/>
                  </a:lnTo>
                  <a:lnTo>
                    <a:pt x="542924" y="7965997"/>
                  </a:lnTo>
                  <a:lnTo>
                    <a:pt x="3858945" y="7965997"/>
                  </a:lnTo>
                  <a:lnTo>
                    <a:pt x="3845002" y="7982397"/>
                  </a:lnTo>
                  <a:lnTo>
                    <a:pt x="3812823" y="8014609"/>
                  </a:lnTo>
                  <a:lnTo>
                    <a:pt x="3778145" y="8044149"/>
                  </a:lnTo>
                  <a:lnTo>
                    <a:pt x="3741138" y="8070850"/>
                  </a:lnTo>
                  <a:lnTo>
                    <a:pt x="3701972" y="8094541"/>
                  </a:lnTo>
                  <a:lnTo>
                    <a:pt x="3660817" y="8115053"/>
                  </a:lnTo>
                  <a:lnTo>
                    <a:pt x="3617841" y="8132216"/>
                  </a:lnTo>
                  <a:lnTo>
                    <a:pt x="3573214" y="8145860"/>
                  </a:lnTo>
                  <a:lnTo>
                    <a:pt x="3527106" y="8155816"/>
                  </a:lnTo>
                  <a:lnTo>
                    <a:pt x="3479686" y="8161914"/>
                  </a:lnTo>
                  <a:lnTo>
                    <a:pt x="3431124" y="8163985"/>
                  </a:lnTo>
                  <a:close/>
                </a:path>
                <a:path w="3994784" h="8164195">
                  <a:moveTo>
                    <a:pt x="2833705" y="486889"/>
                  </a:moveTo>
                  <a:lnTo>
                    <a:pt x="1164563" y="486889"/>
                  </a:lnTo>
                  <a:lnTo>
                    <a:pt x="1114919" y="480127"/>
                  </a:lnTo>
                  <a:lnTo>
                    <a:pt x="1070151" y="461075"/>
                  </a:lnTo>
                  <a:lnTo>
                    <a:pt x="1032112" y="431584"/>
                  </a:lnTo>
                  <a:lnTo>
                    <a:pt x="1002650" y="393507"/>
                  </a:lnTo>
                  <a:lnTo>
                    <a:pt x="983617" y="348696"/>
                  </a:lnTo>
                  <a:lnTo>
                    <a:pt x="976861" y="299003"/>
                  </a:lnTo>
                  <a:lnTo>
                    <a:pt x="976861" y="208090"/>
                  </a:lnTo>
                  <a:lnTo>
                    <a:pt x="3021407" y="208090"/>
                  </a:lnTo>
                  <a:lnTo>
                    <a:pt x="3021407" y="258596"/>
                  </a:lnTo>
                  <a:lnTo>
                    <a:pt x="2476464" y="258596"/>
                  </a:lnTo>
                  <a:lnTo>
                    <a:pt x="2457511" y="262511"/>
                  </a:lnTo>
                  <a:lnTo>
                    <a:pt x="2441396" y="273244"/>
                  </a:lnTo>
                  <a:lnTo>
                    <a:pt x="2440338" y="274759"/>
                  </a:lnTo>
                  <a:lnTo>
                    <a:pt x="1731708" y="274759"/>
                  </a:lnTo>
                  <a:lnTo>
                    <a:pt x="1718684" y="277284"/>
                  </a:lnTo>
                  <a:lnTo>
                    <a:pt x="1707741" y="284355"/>
                  </a:lnTo>
                  <a:lnTo>
                    <a:pt x="1700204" y="295214"/>
                  </a:lnTo>
                  <a:lnTo>
                    <a:pt x="1697397" y="309104"/>
                  </a:lnTo>
                  <a:lnTo>
                    <a:pt x="1700204" y="322993"/>
                  </a:lnTo>
                  <a:lnTo>
                    <a:pt x="1707741" y="333852"/>
                  </a:lnTo>
                  <a:lnTo>
                    <a:pt x="1718684" y="340923"/>
                  </a:lnTo>
                  <a:lnTo>
                    <a:pt x="1731708" y="343449"/>
                  </a:lnTo>
                  <a:lnTo>
                    <a:pt x="2439626" y="343449"/>
                  </a:lnTo>
                  <a:lnTo>
                    <a:pt x="2440639" y="344964"/>
                  </a:lnTo>
                  <a:lnTo>
                    <a:pt x="2456659" y="355697"/>
                  </a:lnTo>
                  <a:lnTo>
                    <a:pt x="2476464" y="359611"/>
                  </a:lnTo>
                  <a:lnTo>
                    <a:pt x="3010015" y="359611"/>
                  </a:lnTo>
                  <a:lnTo>
                    <a:pt x="2995618" y="393507"/>
                  </a:lnTo>
                  <a:lnTo>
                    <a:pt x="2966156" y="431584"/>
                  </a:lnTo>
                  <a:lnTo>
                    <a:pt x="2928117" y="461075"/>
                  </a:lnTo>
                  <a:lnTo>
                    <a:pt x="2883349" y="480127"/>
                  </a:lnTo>
                  <a:lnTo>
                    <a:pt x="2833705" y="486889"/>
                  </a:lnTo>
                  <a:close/>
                </a:path>
                <a:path w="3994784" h="8164195">
                  <a:moveTo>
                    <a:pt x="3858945" y="7965997"/>
                  </a:moveTo>
                  <a:lnTo>
                    <a:pt x="3455344" y="7965997"/>
                  </a:lnTo>
                  <a:lnTo>
                    <a:pt x="3504497" y="7962377"/>
                  </a:lnTo>
                  <a:lnTo>
                    <a:pt x="3551431" y="7951863"/>
                  </a:lnTo>
                  <a:lnTo>
                    <a:pt x="3595626" y="7934973"/>
                  </a:lnTo>
                  <a:lnTo>
                    <a:pt x="3636564" y="7912228"/>
                  </a:lnTo>
                  <a:lnTo>
                    <a:pt x="3673726" y="7884146"/>
                  </a:lnTo>
                  <a:lnTo>
                    <a:pt x="3706593" y="7851246"/>
                  </a:lnTo>
                  <a:lnTo>
                    <a:pt x="3734648" y="7814048"/>
                  </a:lnTo>
                  <a:lnTo>
                    <a:pt x="3757371" y="7773070"/>
                  </a:lnTo>
                  <a:lnTo>
                    <a:pt x="3774244" y="7728831"/>
                  </a:lnTo>
                  <a:lnTo>
                    <a:pt x="3784748" y="7681851"/>
                  </a:lnTo>
                  <a:lnTo>
                    <a:pt x="3788364" y="7632650"/>
                  </a:lnTo>
                  <a:lnTo>
                    <a:pt x="3786346" y="7632650"/>
                  </a:lnTo>
                  <a:lnTo>
                    <a:pt x="3786346" y="541437"/>
                  </a:lnTo>
                  <a:lnTo>
                    <a:pt x="3782730" y="492235"/>
                  </a:lnTo>
                  <a:lnTo>
                    <a:pt x="3772226" y="445256"/>
                  </a:lnTo>
                  <a:lnTo>
                    <a:pt x="3755353" y="401017"/>
                  </a:lnTo>
                  <a:lnTo>
                    <a:pt x="3732630" y="360039"/>
                  </a:lnTo>
                  <a:lnTo>
                    <a:pt x="3704575" y="322841"/>
                  </a:lnTo>
                  <a:lnTo>
                    <a:pt x="3671707" y="289941"/>
                  </a:lnTo>
                  <a:lnTo>
                    <a:pt x="3634545" y="261859"/>
                  </a:lnTo>
                  <a:lnTo>
                    <a:pt x="3593608" y="239113"/>
                  </a:lnTo>
                  <a:lnTo>
                    <a:pt x="3549413" y="222224"/>
                  </a:lnTo>
                  <a:lnTo>
                    <a:pt x="3502479" y="211710"/>
                  </a:lnTo>
                  <a:lnTo>
                    <a:pt x="3453325" y="208090"/>
                  </a:lnTo>
                  <a:lnTo>
                    <a:pt x="3867535" y="208090"/>
                  </a:lnTo>
                  <a:lnTo>
                    <a:pt x="3901189" y="253342"/>
                  </a:lnTo>
                  <a:lnTo>
                    <a:pt x="3924857" y="292546"/>
                  </a:lnTo>
                  <a:lnTo>
                    <a:pt x="3945392" y="333852"/>
                  </a:lnTo>
                  <a:lnTo>
                    <a:pt x="3962495" y="376760"/>
                  </a:lnTo>
                  <a:lnTo>
                    <a:pt x="3976125" y="421431"/>
                  </a:lnTo>
                  <a:lnTo>
                    <a:pt x="3986072" y="467584"/>
                  </a:lnTo>
                  <a:lnTo>
                    <a:pt x="3992164" y="515050"/>
                  </a:lnTo>
                  <a:lnTo>
                    <a:pt x="3994232" y="563660"/>
                  </a:lnTo>
                  <a:lnTo>
                    <a:pt x="3994232" y="7600324"/>
                  </a:lnTo>
                  <a:lnTo>
                    <a:pt x="3992164" y="7648934"/>
                  </a:lnTo>
                  <a:lnTo>
                    <a:pt x="3986072" y="7696400"/>
                  </a:lnTo>
                  <a:lnTo>
                    <a:pt x="3976125" y="7742554"/>
                  </a:lnTo>
                  <a:lnTo>
                    <a:pt x="3962495" y="7787224"/>
                  </a:lnTo>
                  <a:lnTo>
                    <a:pt x="3945348" y="7830242"/>
                  </a:lnTo>
                  <a:lnTo>
                    <a:pt x="3924857" y="7871438"/>
                  </a:lnTo>
                  <a:lnTo>
                    <a:pt x="3901189" y="7910642"/>
                  </a:lnTo>
                  <a:lnTo>
                    <a:pt x="3874514" y="7947685"/>
                  </a:lnTo>
                  <a:lnTo>
                    <a:pt x="3858945" y="7965997"/>
                  </a:lnTo>
                  <a:close/>
                </a:path>
                <a:path w="3994784" h="8164195">
                  <a:moveTo>
                    <a:pt x="3010015" y="359611"/>
                  </a:moveTo>
                  <a:lnTo>
                    <a:pt x="2476464" y="359611"/>
                  </a:lnTo>
                  <a:lnTo>
                    <a:pt x="2496269" y="355697"/>
                  </a:lnTo>
                  <a:lnTo>
                    <a:pt x="2512289" y="344964"/>
                  </a:lnTo>
                  <a:lnTo>
                    <a:pt x="2523011" y="328928"/>
                  </a:lnTo>
                  <a:lnTo>
                    <a:pt x="2526922" y="309104"/>
                  </a:lnTo>
                  <a:lnTo>
                    <a:pt x="2523011" y="289280"/>
                  </a:lnTo>
                  <a:lnTo>
                    <a:pt x="2512289" y="273243"/>
                  </a:lnTo>
                  <a:lnTo>
                    <a:pt x="2496269" y="262511"/>
                  </a:lnTo>
                  <a:lnTo>
                    <a:pt x="2476464" y="258596"/>
                  </a:lnTo>
                  <a:lnTo>
                    <a:pt x="3021407" y="258596"/>
                  </a:lnTo>
                  <a:lnTo>
                    <a:pt x="3021407" y="299003"/>
                  </a:lnTo>
                  <a:lnTo>
                    <a:pt x="3014652" y="348696"/>
                  </a:lnTo>
                  <a:lnTo>
                    <a:pt x="3010015" y="359611"/>
                  </a:lnTo>
                  <a:close/>
                </a:path>
                <a:path w="3994784" h="8164195">
                  <a:moveTo>
                    <a:pt x="2439626" y="343449"/>
                  </a:moveTo>
                  <a:lnTo>
                    <a:pt x="2216102" y="343449"/>
                  </a:lnTo>
                  <a:lnTo>
                    <a:pt x="2229127" y="340923"/>
                  </a:lnTo>
                  <a:lnTo>
                    <a:pt x="2240070" y="333852"/>
                  </a:lnTo>
                  <a:lnTo>
                    <a:pt x="2247607" y="322993"/>
                  </a:lnTo>
                  <a:lnTo>
                    <a:pt x="2250413" y="309104"/>
                  </a:lnTo>
                  <a:lnTo>
                    <a:pt x="2247607" y="295214"/>
                  </a:lnTo>
                  <a:lnTo>
                    <a:pt x="2240070" y="284355"/>
                  </a:lnTo>
                  <a:lnTo>
                    <a:pt x="2229127" y="277284"/>
                  </a:lnTo>
                  <a:lnTo>
                    <a:pt x="2216102" y="274759"/>
                  </a:lnTo>
                  <a:lnTo>
                    <a:pt x="2440338" y="274759"/>
                  </a:lnTo>
                  <a:lnTo>
                    <a:pt x="2430201" y="289280"/>
                  </a:lnTo>
                  <a:lnTo>
                    <a:pt x="2426006" y="309104"/>
                  </a:lnTo>
                  <a:lnTo>
                    <a:pt x="2429917" y="328928"/>
                  </a:lnTo>
                  <a:lnTo>
                    <a:pt x="2439626" y="343449"/>
                  </a:lnTo>
                  <a:close/>
                </a:path>
              </a:pathLst>
            </a:custGeom>
            <a:solidFill>
              <a:srgbClr val="000000"/>
            </a:solidFill>
          </p:spPr>
          <p:txBody>
            <a:bodyPr wrap="square" lIns="0" tIns="0" rIns="0" bIns="0" rtlCol="0"/>
            <a:lstStyle/>
            <a:p>
              <a:endParaRPr/>
            </a:p>
          </p:txBody>
        </p:sp>
        <p:pic>
          <p:nvPicPr>
            <p:cNvPr id="29" name="object 5">
              <a:extLst>
                <a:ext uri="{FF2B5EF4-FFF2-40B4-BE49-F238E27FC236}">
                  <a16:creationId xmlns:a16="http://schemas.microsoft.com/office/drawing/2014/main" id="{1094795E-8F2A-46FF-A310-219854B8C707}"/>
                </a:ext>
              </a:extLst>
            </p:cNvPr>
            <p:cNvPicPr/>
            <p:nvPr/>
          </p:nvPicPr>
          <p:blipFill>
            <a:blip r:embed="rId2" cstate="print"/>
            <a:stretch>
              <a:fillRect/>
            </a:stretch>
          </p:blipFill>
          <p:spPr>
            <a:xfrm>
              <a:off x="10390467" y="1256052"/>
              <a:ext cx="3577664" cy="7761711"/>
            </a:xfrm>
            <a:prstGeom prst="rect">
              <a:avLst/>
            </a:prstGeom>
          </p:spPr>
        </p:pic>
        <p:sp>
          <p:nvSpPr>
            <p:cNvPr id="30" name="object 6">
              <a:extLst>
                <a:ext uri="{FF2B5EF4-FFF2-40B4-BE49-F238E27FC236}">
                  <a16:creationId xmlns:a16="http://schemas.microsoft.com/office/drawing/2014/main" id="{54AACE35-0D4A-49CC-BEF4-4AE860F1CF7C}"/>
                </a:ext>
              </a:extLst>
            </p:cNvPr>
            <p:cNvSpPr/>
            <p:nvPr/>
          </p:nvSpPr>
          <p:spPr>
            <a:xfrm>
              <a:off x="11877558" y="1322600"/>
              <a:ext cx="553085" cy="69215"/>
            </a:xfrm>
            <a:custGeom>
              <a:avLst/>
              <a:gdLst/>
              <a:ahLst/>
              <a:cxnLst/>
              <a:rect l="l" t="t" r="r" b="b"/>
              <a:pathLst>
                <a:path w="553084" h="69215">
                  <a:moveTo>
                    <a:pt x="518705" y="68689"/>
                  </a:moveTo>
                  <a:lnTo>
                    <a:pt x="34311" y="68689"/>
                  </a:lnTo>
                  <a:lnTo>
                    <a:pt x="21286" y="66164"/>
                  </a:lnTo>
                  <a:lnTo>
                    <a:pt x="10343" y="59093"/>
                  </a:lnTo>
                  <a:lnTo>
                    <a:pt x="2806" y="48234"/>
                  </a:lnTo>
                  <a:lnTo>
                    <a:pt x="0" y="34344"/>
                  </a:lnTo>
                  <a:lnTo>
                    <a:pt x="2806" y="20455"/>
                  </a:lnTo>
                  <a:lnTo>
                    <a:pt x="10343" y="9596"/>
                  </a:lnTo>
                  <a:lnTo>
                    <a:pt x="21286" y="2525"/>
                  </a:lnTo>
                  <a:lnTo>
                    <a:pt x="34311" y="0"/>
                  </a:lnTo>
                  <a:lnTo>
                    <a:pt x="518705" y="0"/>
                  </a:lnTo>
                  <a:lnTo>
                    <a:pt x="531729" y="2525"/>
                  </a:lnTo>
                  <a:lnTo>
                    <a:pt x="542672" y="9596"/>
                  </a:lnTo>
                  <a:lnTo>
                    <a:pt x="550209" y="20455"/>
                  </a:lnTo>
                  <a:lnTo>
                    <a:pt x="553016" y="34344"/>
                  </a:lnTo>
                  <a:lnTo>
                    <a:pt x="550209" y="48234"/>
                  </a:lnTo>
                  <a:lnTo>
                    <a:pt x="542672" y="59093"/>
                  </a:lnTo>
                  <a:lnTo>
                    <a:pt x="531729" y="66164"/>
                  </a:lnTo>
                  <a:lnTo>
                    <a:pt x="518705" y="68689"/>
                  </a:lnTo>
                  <a:close/>
                </a:path>
              </a:pathLst>
            </a:custGeom>
            <a:solidFill>
              <a:srgbClr val="545454"/>
            </a:solidFill>
          </p:spPr>
          <p:txBody>
            <a:bodyPr wrap="square" lIns="0" tIns="0" rIns="0" bIns="0" rtlCol="0"/>
            <a:lstStyle/>
            <a:p>
              <a:endParaRPr/>
            </a:p>
          </p:txBody>
        </p:sp>
        <p:pic>
          <p:nvPicPr>
            <p:cNvPr id="31" name="object 7">
              <a:extLst>
                <a:ext uri="{FF2B5EF4-FFF2-40B4-BE49-F238E27FC236}">
                  <a16:creationId xmlns:a16="http://schemas.microsoft.com/office/drawing/2014/main" id="{96A07FC6-B8EB-4207-8C40-BEAD064D6DBE}"/>
                </a:ext>
              </a:extLst>
            </p:cNvPr>
            <p:cNvPicPr/>
            <p:nvPr/>
          </p:nvPicPr>
          <p:blipFill>
            <a:blip r:embed="rId3" cstate="print"/>
            <a:stretch>
              <a:fillRect/>
            </a:stretch>
          </p:blipFill>
          <p:spPr>
            <a:xfrm>
              <a:off x="12606133" y="1306435"/>
              <a:ext cx="100985" cy="101018"/>
            </a:xfrm>
            <a:prstGeom prst="rect">
              <a:avLst/>
            </a:prstGeom>
          </p:spPr>
        </p:pic>
        <p:sp>
          <p:nvSpPr>
            <p:cNvPr id="32" name="object 8">
              <a:extLst>
                <a:ext uri="{FF2B5EF4-FFF2-40B4-BE49-F238E27FC236}">
                  <a16:creationId xmlns:a16="http://schemas.microsoft.com/office/drawing/2014/main" id="{8AE06BE4-BDC7-44C9-B982-C3C5A0256A80}"/>
                </a:ext>
              </a:extLst>
            </p:cNvPr>
            <p:cNvSpPr/>
            <p:nvPr/>
          </p:nvSpPr>
          <p:spPr>
            <a:xfrm>
              <a:off x="10095382" y="2098394"/>
              <a:ext cx="4164329" cy="1951989"/>
            </a:xfrm>
            <a:custGeom>
              <a:avLst/>
              <a:gdLst/>
              <a:ahLst/>
              <a:cxnLst/>
              <a:rect l="l" t="t" r="r" b="b"/>
              <a:pathLst>
                <a:path w="4164330" h="1951989">
                  <a:moveTo>
                    <a:pt x="44411" y="1337437"/>
                  </a:moveTo>
                  <a:lnTo>
                    <a:pt x="27254" y="1340967"/>
                  </a:lnTo>
                  <a:lnTo>
                    <a:pt x="13119" y="1350568"/>
                  </a:lnTo>
                  <a:lnTo>
                    <a:pt x="3530" y="1364703"/>
                  </a:lnTo>
                  <a:lnTo>
                    <a:pt x="0" y="1381874"/>
                  </a:lnTo>
                  <a:lnTo>
                    <a:pt x="0" y="1907159"/>
                  </a:lnTo>
                  <a:lnTo>
                    <a:pt x="3530" y="1924329"/>
                  </a:lnTo>
                  <a:lnTo>
                    <a:pt x="13119" y="1938464"/>
                  </a:lnTo>
                  <a:lnTo>
                    <a:pt x="27254" y="1948065"/>
                  </a:lnTo>
                  <a:lnTo>
                    <a:pt x="44411" y="1951596"/>
                  </a:lnTo>
                  <a:lnTo>
                    <a:pt x="44411" y="1337437"/>
                  </a:lnTo>
                  <a:close/>
                </a:path>
                <a:path w="4164330" h="1951989">
                  <a:moveTo>
                    <a:pt x="44411" y="591947"/>
                  </a:moveTo>
                  <a:lnTo>
                    <a:pt x="27254" y="595172"/>
                  </a:lnTo>
                  <a:lnTo>
                    <a:pt x="13119" y="604062"/>
                  </a:lnTo>
                  <a:lnTo>
                    <a:pt x="3530" y="617512"/>
                  </a:lnTo>
                  <a:lnTo>
                    <a:pt x="0" y="634377"/>
                  </a:lnTo>
                  <a:lnTo>
                    <a:pt x="0" y="1159649"/>
                  </a:lnTo>
                  <a:lnTo>
                    <a:pt x="3530" y="1176820"/>
                  </a:lnTo>
                  <a:lnTo>
                    <a:pt x="13119" y="1190967"/>
                  </a:lnTo>
                  <a:lnTo>
                    <a:pt x="27254" y="1200556"/>
                  </a:lnTo>
                  <a:lnTo>
                    <a:pt x="44411" y="1204099"/>
                  </a:lnTo>
                  <a:lnTo>
                    <a:pt x="44411" y="591947"/>
                  </a:lnTo>
                  <a:close/>
                </a:path>
                <a:path w="4164330" h="1951989">
                  <a:moveTo>
                    <a:pt x="44411" y="0"/>
                  </a:moveTo>
                  <a:lnTo>
                    <a:pt x="27254" y="3225"/>
                  </a:lnTo>
                  <a:lnTo>
                    <a:pt x="13119" y="12128"/>
                  </a:lnTo>
                  <a:lnTo>
                    <a:pt x="3530" y="25565"/>
                  </a:lnTo>
                  <a:lnTo>
                    <a:pt x="0" y="42430"/>
                  </a:lnTo>
                  <a:lnTo>
                    <a:pt x="0" y="294970"/>
                  </a:lnTo>
                  <a:lnTo>
                    <a:pt x="3530" y="312140"/>
                  </a:lnTo>
                  <a:lnTo>
                    <a:pt x="13119" y="326275"/>
                  </a:lnTo>
                  <a:lnTo>
                    <a:pt x="27254" y="335876"/>
                  </a:lnTo>
                  <a:lnTo>
                    <a:pt x="44411" y="339407"/>
                  </a:lnTo>
                  <a:lnTo>
                    <a:pt x="44411" y="0"/>
                  </a:lnTo>
                  <a:close/>
                </a:path>
                <a:path w="4164330" h="1951989">
                  <a:moveTo>
                    <a:pt x="4163771" y="838415"/>
                  </a:moveTo>
                  <a:lnTo>
                    <a:pt x="4160240" y="821245"/>
                  </a:lnTo>
                  <a:lnTo>
                    <a:pt x="4150652" y="807110"/>
                  </a:lnTo>
                  <a:lnTo>
                    <a:pt x="4136529" y="797509"/>
                  </a:lnTo>
                  <a:lnTo>
                    <a:pt x="4119372" y="793978"/>
                  </a:lnTo>
                  <a:lnTo>
                    <a:pt x="4119372" y="1777860"/>
                  </a:lnTo>
                  <a:lnTo>
                    <a:pt x="4136529" y="1774317"/>
                  </a:lnTo>
                  <a:lnTo>
                    <a:pt x="4150652" y="1764728"/>
                  </a:lnTo>
                  <a:lnTo>
                    <a:pt x="4160240" y="1750580"/>
                  </a:lnTo>
                  <a:lnTo>
                    <a:pt x="4163771" y="1733410"/>
                  </a:lnTo>
                  <a:lnTo>
                    <a:pt x="4163771" y="838415"/>
                  </a:lnTo>
                  <a:close/>
                </a:path>
              </a:pathLst>
            </a:custGeom>
            <a:solidFill>
              <a:srgbClr val="2E2E2E"/>
            </a:solidFill>
          </p:spPr>
          <p:txBody>
            <a:bodyPr wrap="square" lIns="0" tIns="0" rIns="0" bIns="0" rtlCol="0"/>
            <a:lstStyle/>
            <a:p>
              <a:endParaRPr/>
            </a:p>
          </p:txBody>
        </p:sp>
        <p:sp>
          <p:nvSpPr>
            <p:cNvPr id="33" name="object 9">
              <a:extLst>
                <a:ext uri="{FF2B5EF4-FFF2-40B4-BE49-F238E27FC236}">
                  <a16:creationId xmlns:a16="http://schemas.microsoft.com/office/drawing/2014/main" id="{08D09484-1AD0-4A94-B45E-C6FEBC3AB0BD}"/>
                </a:ext>
              </a:extLst>
            </p:cNvPr>
            <p:cNvSpPr/>
            <p:nvPr/>
          </p:nvSpPr>
          <p:spPr>
            <a:xfrm>
              <a:off x="10139794" y="1007435"/>
              <a:ext cx="4075429" cy="8244840"/>
            </a:xfrm>
            <a:custGeom>
              <a:avLst/>
              <a:gdLst/>
              <a:ahLst/>
              <a:cxnLst/>
              <a:rect l="l" t="t" r="r" b="b"/>
              <a:pathLst>
                <a:path w="4075430" h="8244840">
                  <a:moveTo>
                    <a:pt x="3471490" y="8244796"/>
                  </a:moveTo>
                  <a:lnTo>
                    <a:pt x="603474" y="8244796"/>
                  </a:lnTo>
                  <a:lnTo>
                    <a:pt x="556347" y="8242977"/>
                  </a:lnTo>
                  <a:lnTo>
                    <a:pt x="510207" y="8237609"/>
                  </a:lnTo>
                  <a:lnTo>
                    <a:pt x="465187" y="8228828"/>
                  </a:lnTo>
                  <a:lnTo>
                    <a:pt x="421423" y="8216768"/>
                  </a:lnTo>
                  <a:lnTo>
                    <a:pt x="379048" y="8201564"/>
                  </a:lnTo>
                  <a:lnTo>
                    <a:pt x="338199" y="8183351"/>
                  </a:lnTo>
                  <a:lnTo>
                    <a:pt x="299008" y="8162264"/>
                  </a:lnTo>
                  <a:lnTo>
                    <a:pt x="261612" y="8138437"/>
                  </a:lnTo>
                  <a:lnTo>
                    <a:pt x="226144" y="8112005"/>
                  </a:lnTo>
                  <a:lnTo>
                    <a:pt x="192740" y="8083103"/>
                  </a:lnTo>
                  <a:lnTo>
                    <a:pt x="161534" y="8051867"/>
                  </a:lnTo>
                  <a:lnTo>
                    <a:pt x="132661" y="8018430"/>
                  </a:lnTo>
                  <a:lnTo>
                    <a:pt x="106255" y="7982927"/>
                  </a:lnTo>
                  <a:lnTo>
                    <a:pt x="82451" y="7945494"/>
                  </a:lnTo>
                  <a:lnTo>
                    <a:pt x="61384" y="7906265"/>
                  </a:lnTo>
                  <a:lnTo>
                    <a:pt x="43189" y="7865376"/>
                  </a:lnTo>
                  <a:lnTo>
                    <a:pt x="28000" y="7822959"/>
                  </a:lnTo>
                  <a:lnTo>
                    <a:pt x="15952" y="7779152"/>
                  </a:lnTo>
                  <a:lnTo>
                    <a:pt x="7179" y="7734088"/>
                  </a:lnTo>
                  <a:lnTo>
                    <a:pt x="1817" y="7687903"/>
                  </a:lnTo>
                  <a:lnTo>
                    <a:pt x="77" y="7642750"/>
                  </a:lnTo>
                  <a:lnTo>
                    <a:pt x="0" y="604066"/>
                  </a:lnTo>
                  <a:lnTo>
                    <a:pt x="756" y="573477"/>
                  </a:lnTo>
                  <a:lnTo>
                    <a:pt x="6811" y="512300"/>
                  </a:lnTo>
                  <a:lnTo>
                    <a:pt x="15168" y="468012"/>
                  </a:lnTo>
                  <a:lnTo>
                    <a:pt x="26238" y="424260"/>
                  </a:lnTo>
                  <a:lnTo>
                    <a:pt x="41879" y="382844"/>
                  </a:lnTo>
                  <a:lnTo>
                    <a:pt x="60549" y="341428"/>
                  </a:lnTo>
                  <a:lnTo>
                    <a:pt x="81268" y="303358"/>
                  </a:lnTo>
                  <a:lnTo>
                    <a:pt x="104195" y="266678"/>
                  </a:lnTo>
                  <a:lnTo>
                    <a:pt x="133902" y="224630"/>
                  </a:lnTo>
                  <a:lnTo>
                    <a:pt x="162536" y="191296"/>
                  </a:lnTo>
                  <a:lnTo>
                    <a:pt x="188207" y="166358"/>
                  </a:lnTo>
                  <a:lnTo>
                    <a:pt x="209399" y="146786"/>
                  </a:lnTo>
                  <a:lnTo>
                    <a:pt x="260066" y="107114"/>
                  </a:lnTo>
                  <a:lnTo>
                    <a:pt x="302903" y="80117"/>
                  </a:lnTo>
                  <a:lnTo>
                    <a:pt x="348248" y="56623"/>
                  </a:lnTo>
                  <a:lnTo>
                    <a:pt x="395840" y="36870"/>
                  </a:lnTo>
                  <a:lnTo>
                    <a:pt x="445419" y="21094"/>
                  </a:lnTo>
                  <a:lnTo>
                    <a:pt x="496724" y="9533"/>
                  </a:lnTo>
                  <a:lnTo>
                    <a:pt x="549496" y="2422"/>
                  </a:lnTo>
                  <a:lnTo>
                    <a:pt x="603474" y="0"/>
                  </a:lnTo>
                  <a:lnTo>
                    <a:pt x="3473508" y="0"/>
                  </a:lnTo>
                  <a:lnTo>
                    <a:pt x="3527403" y="2339"/>
                  </a:lnTo>
                  <a:lnTo>
                    <a:pt x="3579974" y="9249"/>
                  </a:lnTo>
                  <a:lnTo>
                    <a:pt x="3631031" y="20561"/>
                  </a:lnTo>
                  <a:lnTo>
                    <a:pt x="3680385" y="36112"/>
                  </a:lnTo>
                  <a:lnTo>
                    <a:pt x="3690769" y="40405"/>
                  </a:lnTo>
                  <a:lnTo>
                    <a:pt x="603474" y="40405"/>
                  </a:lnTo>
                  <a:lnTo>
                    <a:pt x="554912" y="42476"/>
                  </a:lnTo>
                  <a:lnTo>
                    <a:pt x="507492" y="48576"/>
                  </a:lnTo>
                  <a:lnTo>
                    <a:pt x="461384" y="58537"/>
                  </a:lnTo>
                  <a:lnTo>
                    <a:pt x="416757" y="72193"/>
                  </a:lnTo>
                  <a:lnTo>
                    <a:pt x="373781" y="89373"/>
                  </a:lnTo>
                  <a:lnTo>
                    <a:pt x="332626" y="109912"/>
                  </a:lnTo>
                  <a:lnTo>
                    <a:pt x="293460" y="133641"/>
                  </a:lnTo>
                  <a:lnTo>
                    <a:pt x="256453" y="160391"/>
                  </a:lnTo>
                  <a:lnTo>
                    <a:pt x="221775" y="189996"/>
                  </a:lnTo>
                  <a:lnTo>
                    <a:pt x="189596" y="222287"/>
                  </a:lnTo>
                  <a:lnTo>
                    <a:pt x="160084" y="257097"/>
                  </a:lnTo>
                  <a:lnTo>
                    <a:pt x="133409" y="294256"/>
                  </a:lnTo>
                  <a:lnTo>
                    <a:pt x="109741" y="333599"/>
                  </a:lnTo>
                  <a:lnTo>
                    <a:pt x="89249" y="374956"/>
                  </a:lnTo>
                  <a:lnTo>
                    <a:pt x="72103" y="418160"/>
                  </a:lnTo>
                  <a:lnTo>
                    <a:pt x="58473" y="463043"/>
                  </a:lnTo>
                  <a:lnTo>
                    <a:pt x="48526" y="509437"/>
                  </a:lnTo>
                  <a:lnTo>
                    <a:pt x="42434" y="557174"/>
                  </a:lnTo>
                  <a:lnTo>
                    <a:pt x="40451" y="604066"/>
                  </a:lnTo>
                  <a:lnTo>
                    <a:pt x="40366" y="7642750"/>
                  </a:lnTo>
                  <a:lnTo>
                    <a:pt x="42434" y="7691360"/>
                  </a:lnTo>
                  <a:lnTo>
                    <a:pt x="48526" y="7738826"/>
                  </a:lnTo>
                  <a:lnTo>
                    <a:pt x="58473" y="7784980"/>
                  </a:lnTo>
                  <a:lnTo>
                    <a:pt x="72103" y="7829650"/>
                  </a:lnTo>
                  <a:lnTo>
                    <a:pt x="89249" y="7872668"/>
                  </a:lnTo>
                  <a:lnTo>
                    <a:pt x="109741" y="7913864"/>
                  </a:lnTo>
                  <a:lnTo>
                    <a:pt x="133409" y="7953069"/>
                  </a:lnTo>
                  <a:lnTo>
                    <a:pt x="160084" y="7990111"/>
                  </a:lnTo>
                  <a:lnTo>
                    <a:pt x="189596" y="8024823"/>
                  </a:lnTo>
                  <a:lnTo>
                    <a:pt x="221775" y="8057035"/>
                  </a:lnTo>
                  <a:lnTo>
                    <a:pt x="256453" y="8086575"/>
                  </a:lnTo>
                  <a:lnTo>
                    <a:pt x="293460" y="8113276"/>
                  </a:lnTo>
                  <a:lnTo>
                    <a:pt x="332626" y="8136967"/>
                  </a:lnTo>
                  <a:lnTo>
                    <a:pt x="373781" y="8157479"/>
                  </a:lnTo>
                  <a:lnTo>
                    <a:pt x="416757" y="8174642"/>
                  </a:lnTo>
                  <a:lnTo>
                    <a:pt x="461384" y="8188286"/>
                  </a:lnTo>
                  <a:lnTo>
                    <a:pt x="507492" y="8198242"/>
                  </a:lnTo>
                  <a:lnTo>
                    <a:pt x="554912" y="8204340"/>
                  </a:lnTo>
                  <a:lnTo>
                    <a:pt x="603474" y="8206411"/>
                  </a:lnTo>
                  <a:lnTo>
                    <a:pt x="3682408" y="8206411"/>
                  </a:lnTo>
                  <a:lnTo>
                    <a:pt x="3653541" y="8216768"/>
                  </a:lnTo>
                  <a:lnTo>
                    <a:pt x="3609777" y="8228828"/>
                  </a:lnTo>
                  <a:lnTo>
                    <a:pt x="3564757" y="8237609"/>
                  </a:lnTo>
                  <a:lnTo>
                    <a:pt x="3518617" y="8242977"/>
                  </a:lnTo>
                  <a:lnTo>
                    <a:pt x="3471490" y="8244796"/>
                  </a:lnTo>
                  <a:close/>
                </a:path>
                <a:path w="4075430" h="8244840">
                  <a:moveTo>
                    <a:pt x="3682408" y="8206411"/>
                  </a:moveTo>
                  <a:lnTo>
                    <a:pt x="3471490" y="8206411"/>
                  </a:lnTo>
                  <a:lnTo>
                    <a:pt x="3520053" y="8204340"/>
                  </a:lnTo>
                  <a:lnTo>
                    <a:pt x="3567472" y="8198242"/>
                  </a:lnTo>
                  <a:lnTo>
                    <a:pt x="3613580" y="8188286"/>
                  </a:lnTo>
                  <a:lnTo>
                    <a:pt x="3658207" y="8174642"/>
                  </a:lnTo>
                  <a:lnTo>
                    <a:pt x="3701183" y="8157479"/>
                  </a:lnTo>
                  <a:lnTo>
                    <a:pt x="3742339" y="8136967"/>
                  </a:lnTo>
                  <a:lnTo>
                    <a:pt x="3781505" y="8113276"/>
                  </a:lnTo>
                  <a:lnTo>
                    <a:pt x="3818511" y="8086575"/>
                  </a:lnTo>
                  <a:lnTo>
                    <a:pt x="3853189" y="8057035"/>
                  </a:lnTo>
                  <a:lnTo>
                    <a:pt x="3885369" y="8024823"/>
                  </a:lnTo>
                  <a:lnTo>
                    <a:pt x="3914881" y="7990111"/>
                  </a:lnTo>
                  <a:lnTo>
                    <a:pt x="3941555" y="7953069"/>
                  </a:lnTo>
                  <a:lnTo>
                    <a:pt x="3965223" y="7913864"/>
                  </a:lnTo>
                  <a:lnTo>
                    <a:pt x="3985715" y="7872668"/>
                  </a:lnTo>
                  <a:lnTo>
                    <a:pt x="4002861" y="7829650"/>
                  </a:lnTo>
                  <a:lnTo>
                    <a:pt x="4016492" y="7784980"/>
                  </a:lnTo>
                  <a:lnTo>
                    <a:pt x="4026438" y="7738826"/>
                  </a:lnTo>
                  <a:lnTo>
                    <a:pt x="4032530" y="7691360"/>
                  </a:lnTo>
                  <a:lnTo>
                    <a:pt x="4034599" y="7642750"/>
                  </a:lnTo>
                  <a:lnTo>
                    <a:pt x="4034599" y="604066"/>
                  </a:lnTo>
                  <a:lnTo>
                    <a:pt x="4032530" y="555456"/>
                  </a:lnTo>
                  <a:lnTo>
                    <a:pt x="4026438" y="507990"/>
                  </a:lnTo>
                  <a:lnTo>
                    <a:pt x="4016492" y="461836"/>
                  </a:lnTo>
                  <a:lnTo>
                    <a:pt x="4002861" y="417166"/>
                  </a:lnTo>
                  <a:lnTo>
                    <a:pt x="3985715" y="374148"/>
                  </a:lnTo>
                  <a:lnTo>
                    <a:pt x="3965223" y="332952"/>
                  </a:lnTo>
                  <a:lnTo>
                    <a:pt x="3941555" y="293747"/>
                  </a:lnTo>
                  <a:lnTo>
                    <a:pt x="3914881" y="256705"/>
                  </a:lnTo>
                  <a:lnTo>
                    <a:pt x="3885369" y="221993"/>
                  </a:lnTo>
                  <a:lnTo>
                    <a:pt x="3853189" y="189781"/>
                  </a:lnTo>
                  <a:lnTo>
                    <a:pt x="3818511" y="160241"/>
                  </a:lnTo>
                  <a:lnTo>
                    <a:pt x="3781505" y="133540"/>
                  </a:lnTo>
                  <a:lnTo>
                    <a:pt x="3742339" y="109848"/>
                  </a:lnTo>
                  <a:lnTo>
                    <a:pt x="3701183" y="89337"/>
                  </a:lnTo>
                  <a:lnTo>
                    <a:pt x="3658207" y="72174"/>
                  </a:lnTo>
                  <a:lnTo>
                    <a:pt x="3613580" y="58530"/>
                  </a:lnTo>
                  <a:lnTo>
                    <a:pt x="3567472" y="48574"/>
                  </a:lnTo>
                  <a:lnTo>
                    <a:pt x="3520053" y="42476"/>
                  </a:lnTo>
                  <a:lnTo>
                    <a:pt x="3471490" y="40405"/>
                  </a:lnTo>
                  <a:lnTo>
                    <a:pt x="3690769" y="40405"/>
                  </a:lnTo>
                  <a:lnTo>
                    <a:pt x="3727847" y="55735"/>
                  </a:lnTo>
                  <a:lnTo>
                    <a:pt x="3773227" y="79264"/>
                  </a:lnTo>
                  <a:lnTo>
                    <a:pt x="3816337" y="106534"/>
                  </a:lnTo>
                  <a:lnTo>
                    <a:pt x="3856987" y="137379"/>
                  </a:lnTo>
                  <a:lnTo>
                    <a:pt x="3888775" y="165505"/>
                  </a:lnTo>
                  <a:lnTo>
                    <a:pt x="3928385" y="208342"/>
                  </a:lnTo>
                  <a:lnTo>
                    <a:pt x="3955884" y="242434"/>
                  </a:lnTo>
                  <a:lnTo>
                    <a:pt x="3980577" y="278799"/>
                  </a:lnTo>
                  <a:lnTo>
                    <a:pt x="4003062" y="315417"/>
                  </a:lnTo>
                  <a:lnTo>
                    <a:pt x="4025453" y="361473"/>
                  </a:lnTo>
                  <a:lnTo>
                    <a:pt x="4041978" y="403079"/>
                  </a:lnTo>
                  <a:lnTo>
                    <a:pt x="4056547" y="453554"/>
                  </a:lnTo>
                  <a:lnTo>
                    <a:pt x="4068153" y="512016"/>
                  </a:lnTo>
                  <a:lnTo>
                    <a:pt x="4074208" y="572625"/>
                  </a:lnTo>
                  <a:lnTo>
                    <a:pt x="4074965" y="604066"/>
                  </a:lnTo>
                  <a:lnTo>
                    <a:pt x="4074964" y="1884928"/>
                  </a:lnTo>
                  <a:lnTo>
                    <a:pt x="4074886" y="7642750"/>
                  </a:lnTo>
                  <a:lnTo>
                    <a:pt x="4073147" y="7687903"/>
                  </a:lnTo>
                  <a:lnTo>
                    <a:pt x="4067785" y="7734088"/>
                  </a:lnTo>
                  <a:lnTo>
                    <a:pt x="4059012" y="7779152"/>
                  </a:lnTo>
                  <a:lnTo>
                    <a:pt x="4046964" y="7822959"/>
                  </a:lnTo>
                  <a:lnTo>
                    <a:pt x="4031775" y="7865376"/>
                  </a:lnTo>
                  <a:lnTo>
                    <a:pt x="4013579" y="7906265"/>
                  </a:lnTo>
                  <a:lnTo>
                    <a:pt x="3992513" y="7945494"/>
                  </a:lnTo>
                  <a:lnTo>
                    <a:pt x="3968709" y="7982927"/>
                  </a:lnTo>
                  <a:lnTo>
                    <a:pt x="3942303" y="8018430"/>
                  </a:lnTo>
                  <a:lnTo>
                    <a:pt x="3913430" y="8051867"/>
                  </a:lnTo>
                  <a:lnTo>
                    <a:pt x="3882224" y="8083103"/>
                  </a:lnTo>
                  <a:lnTo>
                    <a:pt x="3848820" y="8112005"/>
                  </a:lnTo>
                  <a:lnTo>
                    <a:pt x="3813352" y="8138437"/>
                  </a:lnTo>
                  <a:lnTo>
                    <a:pt x="3775956" y="8162264"/>
                  </a:lnTo>
                  <a:lnTo>
                    <a:pt x="3736765" y="8183351"/>
                  </a:lnTo>
                  <a:lnTo>
                    <a:pt x="3695916" y="8201564"/>
                  </a:lnTo>
                  <a:lnTo>
                    <a:pt x="3682408" y="8206411"/>
                  </a:lnTo>
                  <a:close/>
                </a:path>
                <a:path w="4075430" h="8244840">
                  <a:moveTo>
                    <a:pt x="4074965" y="1884929"/>
                  </a:moveTo>
                  <a:close/>
                </a:path>
              </a:pathLst>
            </a:custGeom>
            <a:solidFill>
              <a:srgbClr val="545454"/>
            </a:solidFill>
          </p:spPr>
          <p:txBody>
            <a:bodyPr wrap="square" lIns="0" tIns="0" rIns="0" bIns="0" rtlCol="0"/>
            <a:lstStyle/>
            <a:p>
              <a:endParaRPr/>
            </a:p>
          </p:txBody>
        </p:sp>
      </p:grpSp>
      <p:grpSp>
        <p:nvGrpSpPr>
          <p:cNvPr id="34" name="object 10">
            <a:extLst>
              <a:ext uri="{FF2B5EF4-FFF2-40B4-BE49-F238E27FC236}">
                <a16:creationId xmlns:a16="http://schemas.microsoft.com/office/drawing/2014/main" id="{51F134DB-0F26-4560-84E3-A1ACCC2685A9}"/>
              </a:ext>
            </a:extLst>
          </p:cNvPr>
          <p:cNvGrpSpPr/>
          <p:nvPr/>
        </p:nvGrpSpPr>
        <p:grpSpPr>
          <a:xfrm>
            <a:off x="14399903" y="2954654"/>
            <a:ext cx="2953385" cy="5847715"/>
            <a:chOff x="14399903" y="2954654"/>
            <a:chExt cx="2953385" cy="5847715"/>
          </a:xfrm>
        </p:grpSpPr>
        <p:sp>
          <p:nvSpPr>
            <p:cNvPr id="35" name="object 11">
              <a:extLst>
                <a:ext uri="{FF2B5EF4-FFF2-40B4-BE49-F238E27FC236}">
                  <a16:creationId xmlns:a16="http://schemas.microsoft.com/office/drawing/2014/main" id="{03FE2EE1-E5BA-494A-AD1C-6AC14DBA8DFD}"/>
                </a:ext>
              </a:extLst>
            </p:cNvPr>
            <p:cNvSpPr/>
            <p:nvPr/>
          </p:nvSpPr>
          <p:spPr>
            <a:xfrm>
              <a:off x="14460025" y="2983312"/>
              <a:ext cx="2833370" cy="5790565"/>
            </a:xfrm>
            <a:custGeom>
              <a:avLst/>
              <a:gdLst/>
              <a:ahLst/>
              <a:cxnLst/>
              <a:rect l="l" t="t" r="r" b="b"/>
              <a:pathLst>
                <a:path w="2833369" h="5790565">
                  <a:moveTo>
                    <a:pt x="2433511" y="5790274"/>
                  </a:moveTo>
                  <a:lnTo>
                    <a:pt x="399382" y="5790274"/>
                  </a:lnTo>
                  <a:lnTo>
                    <a:pt x="352828" y="5787582"/>
                  </a:lnTo>
                  <a:lnTo>
                    <a:pt x="307846" y="5779709"/>
                  </a:lnTo>
                  <a:lnTo>
                    <a:pt x="264736" y="5766954"/>
                  </a:lnTo>
                  <a:lnTo>
                    <a:pt x="223798" y="5749618"/>
                  </a:lnTo>
                  <a:lnTo>
                    <a:pt x="185333" y="5728003"/>
                  </a:lnTo>
                  <a:lnTo>
                    <a:pt x="149641" y="5702408"/>
                  </a:lnTo>
                  <a:lnTo>
                    <a:pt x="117023" y="5673136"/>
                  </a:lnTo>
                  <a:lnTo>
                    <a:pt x="87779" y="5640485"/>
                  </a:lnTo>
                  <a:lnTo>
                    <a:pt x="62209" y="5604758"/>
                  </a:lnTo>
                  <a:lnTo>
                    <a:pt x="40615" y="5566255"/>
                  </a:lnTo>
                  <a:lnTo>
                    <a:pt x="23296" y="5525277"/>
                  </a:lnTo>
                  <a:lnTo>
                    <a:pt x="10554" y="5482125"/>
                  </a:lnTo>
                  <a:lnTo>
                    <a:pt x="2688" y="5437099"/>
                  </a:lnTo>
                  <a:lnTo>
                    <a:pt x="0" y="5390500"/>
                  </a:lnTo>
                  <a:lnTo>
                    <a:pt x="0" y="399773"/>
                  </a:lnTo>
                  <a:lnTo>
                    <a:pt x="2688" y="353174"/>
                  </a:lnTo>
                  <a:lnTo>
                    <a:pt x="10554" y="308148"/>
                  </a:lnTo>
                  <a:lnTo>
                    <a:pt x="23297" y="264996"/>
                  </a:lnTo>
                  <a:lnTo>
                    <a:pt x="40615" y="224018"/>
                  </a:lnTo>
                  <a:lnTo>
                    <a:pt x="62209" y="185515"/>
                  </a:lnTo>
                  <a:lnTo>
                    <a:pt x="87779" y="149788"/>
                  </a:lnTo>
                  <a:lnTo>
                    <a:pt x="117023" y="117137"/>
                  </a:lnTo>
                  <a:lnTo>
                    <a:pt x="149641" y="87865"/>
                  </a:lnTo>
                  <a:lnTo>
                    <a:pt x="185333" y="62270"/>
                  </a:lnTo>
                  <a:lnTo>
                    <a:pt x="223798" y="40655"/>
                  </a:lnTo>
                  <a:lnTo>
                    <a:pt x="264736" y="23319"/>
                  </a:lnTo>
                  <a:lnTo>
                    <a:pt x="307847" y="10564"/>
                  </a:lnTo>
                  <a:lnTo>
                    <a:pt x="352830" y="2691"/>
                  </a:lnTo>
                  <a:lnTo>
                    <a:pt x="399382" y="0"/>
                  </a:lnTo>
                  <a:lnTo>
                    <a:pt x="2433512" y="0"/>
                  </a:lnTo>
                  <a:lnTo>
                    <a:pt x="2480065" y="2691"/>
                  </a:lnTo>
                  <a:lnTo>
                    <a:pt x="2525046" y="10564"/>
                  </a:lnTo>
                  <a:lnTo>
                    <a:pt x="2568157" y="23319"/>
                  </a:lnTo>
                  <a:lnTo>
                    <a:pt x="2609094" y="40655"/>
                  </a:lnTo>
                  <a:lnTo>
                    <a:pt x="2647560" y="62270"/>
                  </a:lnTo>
                  <a:lnTo>
                    <a:pt x="2683252" y="87865"/>
                  </a:lnTo>
                  <a:lnTo>
                    <a:pt x="2715870" y="117138"/>
                  </a:lnTo>
                  <a:lnTo>
                    <a:pt x="2743142" y="147587"/>
                  </a:lnTo>
                  <a:lnTo>
                    <a:pt x="385067" y="147587"/>
                  </a:lnTo>
                  <a:lnTo>
                    <a:pt x="337518" y="152397"/>
                  </a:lnTo>
                  <a:lnTo>
                    <a:pt x="293206" y="166192"/>
                  </a:lnTo>
                  <a:lnTo>
                    <a:pt x="253089" y="188012"/>
                  </a:lnTo>
                  <a:lnTo>
                    <a:pt x="218121" y="216902"/>
                  </a:lnTo>
                  <a:lnTo>
                    <a:pt x="189259" y="251904"/>
                  </a:lnTo>
                  <a:lnTo>
                    <a:pt x="167460" y="292061"/>
                  </a:lnTo>
                  <a:lnTo>
                    <a:pt x="153679" y="336416"/>
                  </a:lnTo>
                  <a:lnTo>
                    <a:pt x="148873" y="384012"/>
                  </a:lnTo>
                  <a:lnTo>
                    <a:pt x="148873" y="5413426"/>
                  </a:lnTo>
                  <a:lnTo>
                    <a:pt x="153679" y="5461022"/>
                  </a:lnTo>
                  <a:lnTo>
                    <a:pt x="167460" y="5505377"/>
                  </a:lnTo>
                  <a:lnTo>
                    <a:pt x="189259" y="5545534"/>
                  </a:lnTo>
                  <a:lnTo>
                    <a:pt x="218121" y="5580536"/>
                  </a:lnTo>
                  <a:lnTo>
                    <a:pt x="253089" y="5609426"/>
                  </a:lnTo>
                  <a:lnTo>
                    <a:pt x="293206" y="5631247"/>
                  </a:lnTo>
                  <a:lnTo>
                    <a:pt x="337518" y="5645041"/>
                  </a:lnTo>
                  <a:lnTo>
                    <a:pt x="385067" y="5649852"/>
                  </a:lnTo>
                  <a:lnTo>
                    <a:pt x="2736724" y="5649852"/>
                  </a:lnTo>
                  <a:lnTo>
                    <a:pt x="2715870" y="5673136"/>
                  </a:lnTo>
                  <a:lnTo>
                    <a:pt x="2683252" y="5702408"/>
                  </a:lnTo>
                  <a:lnTo>
                    <a:pt x="2647560" y="5728003"/>
                  </a:lnTo>
                  <a:lnTo>
                    <a:pt x="2609094" y="5749618"/>
                  </a:lnTo>
                  <a:lnTo>
                    <a:pt x="2568156" y="5766954"/>
                  </a:lnTo>
                  <a:lnTo>
                    <a:pt x="2525046" y="5779709"/>
                  </a:lnTo>
                  <a:lnTo>
                    <a:pt x="2480064" y="5787582"/>
                  </a:lnTo>
                  <a:lnTo>
                    <a:pt x="2433511" y="5790274"/>
                  </a:lnTo>
                  <a:close/>
                </a:path>
                <a:path w="2833369" h="5790565">
                  <a:moveTo>
                    <a:pt x="2009794" y="345324"/>
                  </a:moveTo>
                  <a:lnTo>
                    <a:pt x="825962" y="345324"/>
                  </a:lnTo>
                  <a:lnTo>
                    <a:pt x="784083" y="338481"/>
                  </a:lnTo>
                  <a:lnTo>
                    <a:pt x="747563" y="319464"/>
                  </a:lnTo>
                  <a:lnTo>
                    <a:pt x="718670" y="290542"/>
                  </a:lnTo>
                  <a:lnTo>
                    <a:pt x="699671" y="253987"/>
                  </a:lnTo>
                  <a:lnTo>
                    <a:pt x="692835" y="212066"/>
                  </a:lnTo>
                  <a:lnTo>
                    <a:pt x="692835" y="147587"/>
                  </a:lnTo>
                  <a:lnTo>
                    <a:pt x="2142921" y="147587"/>
                  </a:lnTo>
                  <a:lnTo>
                    <a:pt x="2142921" y="183408"/>
                  </a:lnTo>
                  <a:lnTo>
                    <a:pt x="1756422" y="183408"/>
                  </a:lnTo>
                  <a:lnTo>
                    <a:pt x="1742980" y="186185"/>
                  </a:lnTo>
                  <a:lnTo>
                    <a:pt x="1731550" y="193797"/>
                  </a:lnTo>
                  <a:lnTo>
                    <a:pt x="1730800" y="194871"/>
                  </a:lnTo>
                  <a:lnTo>
                    <a:pt x="1228207" y="194871"/>
                  </a:lnTo>
                  <a:lnTo>
                    <a:pt x="1218970" y="196663"/>
                  </a:lnTo>
                  <a:lnTo>
                    <a:pt x="1211208" y="201678"/>
                  </a:lnTo>
                  <a:lnTo>
                    <a:pt x="1205863" y="209379"/>
                  </a:lnTo>
                  <a:lnTo>
                    <a:pt x="1203872" y="219230"/>
                  </a:lnTo>
                  <a:lnTo>
                    <a:pt x="1205863" y="229081"/>
                  </a:lnTo>
                  <a:lnTo>
                    <a:pt x="1211208" y="236783"/>
                  </a:lnTo>
                  <a:lnTo>
                    <a:pt x="1218970" y="241798"/>
                  </a:lnTo>
                  <a:lnTo>
                    <a:pt x="1228207" y="243589"/>
                  </a:lnTo>
                  <a:lnTo>
                    <a:pt x="1730295" y="243589"/>
                  </a:lnTo>
                  <a:lnTo>
                    <a:pt x="1731013" y="244664"/>
                  </a:lnTo>
                  <a:lnTo>
                    <a:pt x="1742376" y="252276"/>
                  </a:lnTo>
                  <a:lnTo>
                    <a:pt x="1756422" y="255052"/>
                  </a:lnTo>
                  <a:lnTo>
                    <a:pt x="2135530" y="255052"/>
                  </a:lnTo>
                  <a:lnTo>
                    <a:pt x="2117086" y="290542"/>
                  </a:lnTo>
                  <a:lnTo>
                    <a:pt x="2088193" y="319464"/>
                  </a:lnTo>
                  <a:lnTo>
                    <a:pt x="2051673" y="338481"/>
                  </a:lnTo>
                  <a:lnTo>
                    <a:pt x="2009794" y="345324"/>
                  </a:lnTo>
                  <a:close/>
                </a:path>
                <a:path w="2833369" h="5790565">
                  <a:moveTo>
                    <a:pt x="2736724" y="5649852"/>
                  </a:moveTo>
                  <a:lnTo>
                    <a:pt x="2450689" y="5649852"/>
                  </a:lnTo>
                  <a:lnTo>
                    <a:pt x="2498238" y="5645041"/>
                  </a:lnTo>
                  <a:lnTo>
                    <a:pt x="2542549" y="5631247"/>
                  </a:lnTo>
                  <a:lnTo>
                    <a:pt x="2582667" y="5609426"/>
                  </a:lnTo>
                  <a:lnTo>
                    <a:pt x="2617635" y="5580536"/>
                  </a:lnTo>
                  <a:lnTo>
                    <a:pt x="2646496" y="5545534"/>
                  </a:lnTo>
                  <a:lnTo>
                    <a:pt x="2668296" y="5505377"/>
                  </a:lnTo>
                  <a:lnTo>
                    <a:pt x="2682076" y="5461022"/>
                  </a:lnTo>
                  <a:lnTo>
                    <a:pt x="2686882" y="5413426"/>
                  </a:lnTo>
                  <a:lnTo>
                    <a:pt x="2685451" y="5413426"/>
                  </a:lnTo>
                  <a:lnTo>
                    <a:pt x="2685451" y="384012"/>
                  </a:lnTo>
                  <a:lnTo>
                    <a:pt x="2680645" y="336416"/>
                  </a:lnTo>
                  <a:lnTo>
                    <a:pt x="2666864" y="292061"/>
                  </a:lnTo>
                  <a:lnTo>
                    <a:pt x="2645065" y="251904"/>
                  </a:lnTo>
                  <a:lnTo>
                    <a:pt x="2616203" y="216902"/>
                  </a:lnTo>
                  <a:lnTo>
                    <a:pt x="2581235" y="188012"/>
                  </a:lnTo>
                  <a:lnTo>
                    <a:pt x="2541118" y="166192"/>
                  </a:lnTo>
                  <a:lnTo>
                    <a:pt x="2496806" y="152397"/>
                  </a:lnTo>
                  <a:lnTo>
                    <a:pt x="2449257" y="147587"/>
                  </a:lnTo>
                  <a:lnTo>
                    <a:pt x="2743142" y="147587"/>
                  </a:lnTo>
                  <a:lnTo>
                    <a:pt x="2770683" y="185515"/>
                  </a:lnTo>
                  <a:lnTo>
                    <a:pt x="2792278" y="224018"/>
                  </a:lnTo>
                  <a:lnTo>
                    <a:pt x="2809596" y="264996"/>
                  </a:lnTo>
                  <a:lnTo>
                    <a:pt x="2822339" y="308148"/>
                  </a:lnTo>
                  <a:lnTo>
                    <a:pt x="2830204" y="353175"/>
                  </a:lnTo>
                  <a:lnTo>
                    <a:pt x="2832893" y="399773"/>
                  </a:lnTo>
                  <a:lnTo>
                    <a:pt x="2832893" y="5390500"/>
                  </a:lnTo>
                  <a:lnTo>
                    <a:pt x="2830204" y="5437099"/>
                  </a:lnTo>
                  <a:lnTo>
                    <a:pt x="2822338" y="5482125"/>
                  </a:lnTo>
                  <a:lnTo>
                    <a:pt x="2809596" y="5525277"/>
                  </a:lnTo>
                  <a:lnTo>
                    <a:pt x="2792277" y="5566255"/>
                  </a:lnTo>
                  <a:lnTo>
                    <a:pt x="2770683" y="5604758"/>
                  </a:lnTo>
                  <a:lnTo>
                    <a:pt x="2745114" y="5640485"/>
                  </a:lnTo>
                  <a:lnTo>
                    <a:pt x="2736724" y="5649852"/>
                  </a:lnTo>
                  <a:close/>
                </a:path>
                <a:path w="2833369" h="5790565">
                  <a:moveTo>
                    <a:pt x="2135530" y="255052"/>
                  </a:moveTo>
                  <a:lnTo>
                    <a:pt x="1756422" y="255052"/>
                  </a:lnTo>
                  <a:lnTo>
                    <a:pt x="1770469" y="252276"/>
                  </a:lnTo>
                  <a:lnTo>
                    <a:pt x="1781831" y="244664"/>
                  </a:lnTo>
                  <a:lnTo>
                    <a:pt x="1789436" y="233291"/>
                  </a:lnTo>
                  <a:lnTo>
                    <a:pt x="1792209" y="219230"/>
                  </a:lnTo>
                  <a:lnTo>
                    <a:pt x="1789436" y="205170"/>
                  </a:lnTo>
                  <a:lnTo>
                    <a:pt x="1781831" y="193797"/>
                  </a:lnTo>
                  <a:lnTo>
                    <a:pt x="1770468" y="186185"/>
                  </a:lnTo>
                  <a:lnTo>
                    <a:pt x="1756422" y="183408"/>
                  </a:lnTo>
                  <a:lnTo>
                    <a:pt x="2142921" y="183408"/>
                  </a:lnTo>
                  <a:lnTo>
                    <a:pt x="2142921" y="212066"/>
                  </a:lnTo>
                  <a:lnTo>
                    <a:pt x="2136084" y="253987"/>
                  </a:lnTo>
                  <a:lnTo>
                    <a:pt x="2135530" y="255052"/>
                  </a:lnTo>
                  <a:close/>
                </a:path>
                <a:path w="2833369" h="5790565">
                  <a:moveTo>
                    <a:pt x="1730295" y="243589"/>
                  </a:moveTo>
                  <a:lnTo>
                    <a:pt x="1571762" y="243589"/>
                  </a:lnTo>
                  <a:lnTo>
                    <a:pt x="1580999" y="241798"/>
                  </a:lnTo>
                  <a:lnTo>
                    <a:pt x="1588760" y="236783"/>
                  </a:lnTo>
                  <a:lnTo>
                    <a:pt x="1594106" y="229081"/>
                  </a:lnTo>
                  <a:lnTo>
                    <a:pt x="1596097" y="219230"/>
                  </a:lnTo>
                  <a:lnTo>
                    <a:pt x="1594106" y="209379"/>
                  </a:lnTo>
                  <a:lnTo>
                    <a:pt x="1588760" y="201678"/>
                  </a:lnTo>
                  <a:lnTo>
                    <a:pt x="1580999" y="196663"/>
                  </a:lnTo>
                  <a:lnTo>
                    <a:pt x="1571762" y="194871"/>
                  </a:lnTo>
                  <a:lnTo>
                    <a:pt x="1730800" y="194871"/>
                  </a:lnTo>
                  <a:lnTo>
                    <a:pt x="1723610" y="205170"/>
                  </a:lnTo>
                  <a:lnTo>
                    <a:pt x="1720635" y="219230"/>
                  </a:lnTo>
                  <a:lnTo>
                    <a:pt x="1723409" y="233291"/>
                  </a:lnTo>
                  <a:lnTo>
                    <a:pt x="1730295" y="243589"/>
                  </a:lnTo>
                  <a:close/>
                </a:path>
              </a:pathLst>
            </a:custGeom>
            <a:solidFill>
              <a:srgbClr val="000000"/>
            </a:solidFill>
          </p:spPr>
          <p:txBody>
            <a:bodyPr wrap="square" lIns="0" tIns="0" rIns="0" bIns="0" rtlCol="0"/>
            <a:lstStyle/>
            <a:p>
              <a:endParaRPr/>
            </a:p>
          </p:txBody>
        </p:sp>
        <p:pic>
          <p:nvPicPr>
            <p:cNvPr id="36" name="object 12">
              <a:extLst>
                <a:ext uri="{FF2B5EF4-FFF2-40B4-BE49-F238E27FC236}">
                  <a16:creationId xmlns:a16="http://schemas.microsoft.com/office/drawing/2014/main" id="{D7C08950-0C90-4446-89BE-C4EB97D404A1}"/>
                </a:ext>
              </a:extLst>
            </p:cNvPr>
            <p:cNvPicPr/>
            <p:nvPr/>
          </p:nvPicPr>
          <p:blipFill>
            <a:blip r:embed="rId4" cstate="print"/>
            <a:stretch>
              <a:fillRect/>
            </a:stretch>
          </p:blipFill>
          <p:spPr>
            <a:xfrm>
              <a:off x="14609183" y="3130985"/>
              <a:ext cx="2537443" cy="5504963"/>
            </a:xfrm>
            <a:prstGeom prst="rect">
              <a:avLst/>
            </a:prstGeom>
          </p:spPr>
        </p:pic>
        <p:sp>
          <p:nvSpPr>
            <p:cNvPr id="37" name="object 13">
              <a:extLst>
                <a:ext uri="{FF2B5EF4-FFF2-40B4-BE49-F238E27FC236}">
                  <a16:creationId xmlns:a16="http://schemas.microsoft.com/office/drawing/2014/main" id="{2E6BD5BE-488F-4A01-B219-7657F48E7F07}"/>
                </a:ext>
              </a:extLst>
            </p:cNvPr>
            <p:cNvSpPr/>
            <p:nvPr/>
          </p:nvSpPr>
          <p:spPr>
            <a:xfrm>
              <a:off x="15663898" y="3178184"/>
              <a:ext cx="392430" cy="48895"/>
            </a:xfrm>
            <a:custGeom>
              <a:avLst/>
              <a:gdLst/>
              <a:ahLst/>
              <a:cxnLst/>
              <a:rect l="l" t="t" r="r" b="b"/>
              <a:pathLst>
                <a:path w="392430" h="48894">
                  <a:moveTo>
                    <a:pt x="367889" y="48717"/>
                  </a:moveTo>
                  <a:lnTo>
                    <a:pt x="24335" y="48717"/>
                  </a:lnTo>
                  <a:lnTo>
                    <a:pt x="15097" y="46926"/>
                  </a:lnTo>
                  <a:lnTo>
                    <a:pt x="7336" y="41911"/>
                  </a:lnTo>
                  <a:lnTo>
                    <a:pt x="1990" y="34210"/>
                  </a:lnTo>
                  <a:lnTo>
                    <a:pt x="0" y="24358"/>
                  </a:lnTo>
                  <a:lnTo>
                    <a:pt x="1990" y="14507"/>
                  </a:lnTo>
                  <a:lnTo>
                    <a:pt x="7336" y="6806"/>
                  </a:lnTo>
                  <a:lnTo>
                    <a:pt x="15097" y="1791"/>
                  </a:lnTo>
                  <a:lnTo>
                    <a:pt x="24335" y="0"/>
                  </a:lnTo>
                  <a:lnTo>
                    <a:pt x="367889" y="0"/>
                  </a:lnTo>
                  <a:lnTo>
                    <a:pt x="377127" y="1791"/>
                  </a:lnTo>
                  <a:lnTo>
                    <a:pt x="384888" y="6806"/>
                  </a:lnTo>
                  <a:lnTo>
                    <a:pt x="390234" y="14507"/>
                  </a:lnTo>
                  <a:lnTo>
                    <a:pt x="392224" y="24358"/>
                  </a:lnTo>
                  <a:lnTo>
                    <a:pt x="390234" y="34210"/>
                  </a:lnTo>
                  <a:lnTo>
                    <a:pt x="384888" y="41911"/>
                  </a:lnTo>
                  <a:lnTo>
                    <a:pt x="377127" y="46926"/>
                  </a:lnTo>
                  <a:lnTo>
                    <a:pt x="367889" y="48717"/>
                  </a:lnTo>
                  <a:close/>
                </a:path>
              </a:pathLst>
            </a:custGeom>
            <a:solidFill>
              <a:srgbClr val="606060"/>
            </a:solidFill>
          </p:spPr>
          <p:txBody>
            <a:bodyPr wrap="square" lIns="0" tIns="0" rIns="0" bIns="0" rtlCol="0"/>
            <a:lstStyle/>
            <a:p>
              <a:endParaRPr/>
            </a:p>
          </p:txBody>
        </p:sp>
        <p:pic>
          <p:nvPicPr>
            <p:cNvPr id="38" name="object 14">
              <a:extLst>
                <a:ext uri="{FF2B5EF4-FFF2-40B4-BE49-F238E27FC236}">
                  <a16:creationId xmlns:a16="http://schemas.microsoft.com/office/drawing/2014/main" id="{8425B40B-0BC5-4C3F-AFE5-A327C758B7B4}"/>
                </a:ext>
              </a:extLst>
            </p:cNvPr>
            <p:cNvPicPr/>
            <p:nvPr/>
          </p:nvPicPr>
          <p:blipFill>
            <a:blip r:embed="rId5" cstate="print"/>
            <a:stretch>
              <a:fillRect/>
            </a:stretch>
          </p:blipFill>
          <p:spPr>
            <a:xfrm>
              <a:off x="16180636" y="3166718"/>
              <a:ext cx="71623" cy="71650"/>
            </a:xfrm>
            <a:prstGeom prst="rect">
              <a:avLst/>
            </a:prstGeom>
          </p:spPr>
        </p:pic>
        <p:sp>
          <p:nvSpPr>
            <p:cNvPr id="39" name="object 15">
              <a:extLst>
                <a:ext uri="{FF2B5EF4-FFF2-40B4-BE49-F238E27FC236}">
                  <a16:creationId xmlns:a16="http://schemas.microsoft.com/office/drawing/2014/main" id="{3FFA3D18-E321-4BEF-A50D-77DACB32CCAB}"/>
                </a:ext>
              </a:extLst>
            </p:cNvPr>
            <p:cNvSpPr/>
            <p:nvPr/>
          </p:nvSpPr>
          <p:spPr>
            <a:xfrm>
              <a:off x="14399894" y="3728414"/>
              <a:ext cx="2953385" cy="1384300"/>
            </a:xfrm>
            <a:custGeom>
              <a:avLst/>
              <a:gdLst/>
              <a:ahLst/>
              <a:cxnLst/>
              <a:rect l="l" t="t" r="r" b="b"/>
              <a:pathLst>
                <a:path w="2953384" h="1384300">
                  <a:moveTo>
                    <a:pt x="31496" y="948575"/>
                  </a:moveTo>
                  <a:lnTo>
                    <a:pt x="19329" y="951077"/>
                  </a:lnTo>
                  <a:lnTo>
                    <a:pt x="9309" y="957884"/>
                  </a:lnTo>
                  <a:lnTo>
                    <a:pt x="2514" y="967917"/>
                  </a:lnTo>
                  <a:lnTo>
                    <a:pt x="0" y="980097"/>
                  </a:lnTo>
                  <a:lnTo>
                    <a:pt x="0" y="1352638"/>
                  </a:lnTo>
                  <a:lnTo>
                    <a:pt x="2514" y="1364818"/>
                  </a:lnTo>
                  <a:lnTo>
                    <a:pt x="9309" y="1374851"/>
                  </a:lnTo>
                  <a:lnTo>
                    <a:pt x="19329" y="1381658"/>
                  </a:lnTo>
                  <a:lnTo>
                    <a:pt x="31496" y="1384160"/>
                  </a:lnTo>
                  <a:lnTo>
                    <a:pt x="31496" y="948575"/>
                  </a:lnTo>
                  <a:close/>
                </a:path>
                <a:path w="2953384" h="1384300">
                  <a:moveTo>
                    <a:pt x="31496" y="419836"/>
                  </a:moveTo>
                  <a:lnTo>
                    <a:pt x="19329" y="422122"/>
                  </a:lnTo>
                  <a:lnTo>
                    <a:pt x="9309" y="428434"/>
                  </a:lnTo>
                  <a:lnTo>
                    <a:pt x="2514" y="437972"/>
                  </a:lnTo>
                  <a:lnTo>
                    <a:pt x="0" y="449922"/>
                  </a:lnTo>
                  <a:lnTo>
                    <a:pt x="0" y="822477"/>
                  </a:lnTo>
                  <a:lnTo>
                    <a:pt x="2514" y="834656"/>
                  </a:lnTo>
                  <a:lnTo>
                    <a:pt x="9309" y="844689"/>
                  </a:lnTo>
                  <a:lnTo>
                    <a:pt x="19329" y="851496"/>
                  </a:lnTo>
                  <a:lnTo>
                    <a:pt x="31496" y="853998"/>
                  </a:lnTo>
                  <a:lnTo>
                    <a:pt x="31496" y="419836"/>
                  </a:lnTo>
                  <a:close/>
                </a:path>
                <a:path w="2953384" h="1384300">
                  <a:moveTo>
                    <a:pt x="31496" y="0"/>
                  </a:moveTo>
                  <a:lnTo>
                    <a:pt x="19329" y="2286"/>
                  </a:lnTo>
                  <a:lnTo>
                    <a:pt x="9309" y="8597"/>
                  </a:lnTo>
                  <a:lnTo>
                    <a:pt x="2514" y="18135"/>
                  </a:lnTo>
                  <a:lnTo>
                    <a:pt x="0" y="30099"/>
                  </a:lnTo>
                  <a:lnTo>
                    <a:pt x="0" y="209207"/>
                  </a:lnTo>
                  <a:lnTo>
                    <a:pt x="2514" y="221386"/>
                  </a:lnTo>
                  <a:lnTo>
                    <a:pt x="9309" y="231406"/>
                  </a:lnTo>
                  <a:lnTo>
                    <a:pt x="19329" y="238213"/>
                  </a:lnTo>
                  <a:lnTo>
                    <a:pt x="31496" y="240728"/>
                  </a:lnTo>
                  <a:lnTo>
                    <a:pt x="31496" y="0"/>
                  </a:lnTo>
                  <a:close/>
                </a:path>
                <a:path w="2953384" h="1384300">
                  <a:moveTo>
                    <a:pt x="2953143" y="594652"/>
                  </a:moveTo>
                  <a:lnTo>
                    <a:pt x="2950641" y="582472"/>
                  </a:lnTo>
                  <a:lnTo>
                    <a:pt x="2943834" y="572439"/>
                  </a:lnTo>
                  <a:lnTo>
                    <a:pt x="2933814" y="565632"/>
                  </a:lnTo>
                  <a:lnTo>
                    <a:pt x="2921647" y="563130"/>
                  </a:lnTo>
                  <a:lnTo>
                    <a:pt x="2921647" y="1260932"/>
                  </a:lnTo>
                  <a:lnTo>
                    <a:pt x="2933814" y="1258430"/>
                  </a:lnTo>
                  <a:lnTo>
                    <a:pt x="2943834" y="1251623"/>
                  </a:lnTo>
                  <a:lnTo>
                    <a:pt x="2950641" y="1241590"/>
                  </a:lnTo>
                  <a:lnTo>
                    <a:pt x="2953143" y="1229410"/>
                  </a:lnTo>
                  <a:lnTo>
                    <a:pt x="2953143" y="594652"/>
                  </a:lnTo>
                  <a:close/>
                </a:path>
              </a:pathLst>
            </a:custGeom>
            <a:solidFill>
              <a:srgbClr val="B8B8B8"/>
            </a:solidFill>
          </p:spPr>
          <p:txBody>
            <a:bodyPr wrap="square" lIns="0" tIns="0" rIns="0" bIns="0" rtlCol="0"/>
            <a:lstStyle/>
            <a:p>
              <a:endParaRPr/>
            </a:p>
          </p:txBody>
        </p:sp>
        <p:sp>
          <p:nvSpPr>
            <p:cNvPr id="40" name="object 16">
              <a:extLst>
                <a:ext uri="{FF2B5EF4-FFF2-40B4-BE49-F238E27FC236}">
                  <a16:creationId xmlns:a16="http://schemas.microsoft.com/office/drawing/2014/main" id="{9DC7AE28-904C-455C-A364-BB25D143A024}"/>
                </a:ext>
              </a:extLst>
            </p:cNvPr>
            <p:cNvSpPr/>
            <p:nvPr/>
          </p:nvSpPr>
          <p:spPr>
            <a:xfrm>
              <a:off x="14431396" y="2954654"/>
              <a:ext cx="2890520" cy="5847715"/>
            </a:xfrm>
            <a:custGeom>
              <a:avLst/>
              <a:gdLst/>
              <a:ahLst/>
              <a:cxnLst/>
              <a:rect l="l" t="t" r="r" b="b"/>
              <a:pathLst>
                <a:path w="2890519" h="5847715">
                  <a:moveTo>
                    <a:pt x="2462141" y="5847589"/>
                  </a:moveTo>
                  <a:lnTo>
                    <a:pt x="428011" y="5847589"/>
                  </a:lnTo>
                  <a:lnTo>
                    <a:pt x="381408" y="5845072"/>
                  </a:lnTo>
                  <a:lnTo>
                    <a:pt x="336250" y="5837698"/>
                  </a:lnTo>
                  <a:lnTo>
                    <a:pt x="292800" y="5825729"/>
                  </a:lnTo>
                  <a:lnTo>
                    <a:pt x="251319" y="5809426"/>
                  </a:lnTo>
                  <a:lnTo>
                    <a:pt x="212070" y="5789053"/>
                  </a:lnTo>
                  <a:lnTo>
                    <a:pt x="175315" y="5764871"/>
                  </a:lnTo>
                  <a:lnTo>
                    <a:pt x="141317" y="5737144"/>
                  </a:lnTo>
                  <a:lnTo>
                    <a:pt x="110336" y="5706133"/>
                  </a:lnTo>
                  <a:lnTo>
                    <a:pt x="82636" y="5672101"/>
                  </a:lnTo>
                  <a:lnTo>
                    <a:pt x="58478" y="5635310"/>
                  </a:lnTo>
                  <a:lnTo>
                    <a:pt x="38125" y="5596023"/>
                  </a:lnTo>
                  <a:lnTo>
                    <a:pt x="21838" y="5554502"/>
                  </a:lnTo>
                  <a:lnTo>
                    <a:pt x="9880" y="5511009"/>
                  </a:lnTo>
                  <a:lnTo>
                    <a:pt x="2513" y="5465806"/>
                  </a:lnTo>
                  <a:lnTo>
                    <a:pt x="77" y="5420590"/>
                  </a:lnTo>
                  <a:lnTo>
                    <a:pt x="0" y="428431"/>
                  </a:lnTo>
                  <a:lnTo>
                    <a:pt x="536" y="406736"/>
                  </a:lnTo>
                  <a:lnTo>
                    <a:pt x="4867" y="363145"/>
                  </a:lnTo>
                  <a:lnTo>
                    <a:pt x="13062" y="321681"/>
                  </a:lnTo>
                  <a:lnTo>
                    <a:pt x="29703" y="271531"/>
                  </a:lnTo>
                  <a:lnTo>
                    <a:pt x="47484" y="233335"/>
                  </a:lnTo>
                  <a:lnTo>
                    <a:pt x="68375" y="197737"/>
                  </a:lnTo>
                  <a:lnTo>
                    <a:pt x="94969" y="159318"/>
                  </a:lnTo>
                  <a:lnTo>
                    <a:pt x="125970" y="124660"/>
                  </a:lnTo>
                  <a:lnTo>
                    <a:pt x="133485" y="117988"/>
                  </a:lnTo>
                  <a:lnTo>
                    <a:pt x="148515" y="104107"/>
                  </a:lnTo>
                  <a:lnTo>
                    <a:pt x="194385" y="69313"/>
                  </a:lnTo>
                  <a:lnTo>
                    <a:pt x="236087" y="45427"/>
                  </a:lnTo>
                  <a:lnTo>
                    <a:pt x="280748" y="26150"/>
                  </a:lnTo>
                  <a:lnTo>
                    <a:pt x="327914" y="11887"/>
                  </a:lnTo>
                  <a:lnTo>
                    <a:pt x="377147" y="3038"/>
                  </a:lnTo>
                  <a:lnTo>
                    <a:pt x="428011" y="0"/>
                  </a:lnTo>
                  <a:lnTo>
                    <a:pt x="2463572" y="0"/>
                  </a:lnTo>
                  <a:lnTo>
                    <a:pt x="2514336" y="2938"/>
                  </a:lnTo>
                  <a:lnTo>
                    <a:pt x="2563351" y="11569"/>
                  </a:lnTo>
                  <a:lnTo>
                    <a:pt x="2610298" y="25612"/>
                  </a:lnTo>
                  <a:lnTo>
                    <a:pt x="2617373" y="28657"/>
                  </a:lnTo>
                  <a:lnTo>
                    <a:pt x="428011" y="28657"/>
                  </a:lnTo>
                  <a:lnTo>
                    <a:pt x="381458" y="31349"/>
                  </a:lnTo>
                  <a:lnTo>
                    <a:pt x="336476" y="39226"/>
                  </a:lnTo>
                  <a:lnTo>
                    <a:pt x="293366" y="51991"/>
                  </a:lnTo>
                  <a:lnTo>
                    <a:pt x="252428" y="69346"/>
                  </a:lnTo>
                  <a:lnTo>
                    <a:pt x="213963" y="90993"/>
                  </a:lnTo>
                  <a:lnTo>
                    <a:pt x="178271" y="116635"/>
                  </a:lnTo>
                  <a:lnTo>
                    <a:pt x="145653" y="145974"/>
                  </a:lnTo>
                  <a:lnTo>
                    <a:pt x="116408" y="178713"/>
                  </a:lnTo>
                  <a:lnTo>
                    <a:pt x="90839" y="214553"/>
                  </a:lnTo>
                  <a:lnTo>
                    <a:pt x="69245" y="253198"/>
                  </a:lnTo>
                  <a:lnTo>
                    <a:pt x="51926" y="294349"/>
                  </a:lnTo>
                  <a:lnTo>
                    <a:pt x="39184" y="337708"/>
                  </a:lnTo>
                  <a:lnTo>
                    <a:pt x="31318" y="382979"/>
                  </a:lnTo>
                  <a:lnTo>
                    <a:pt x="28711" y="428431"/>
                  </a:lnTo>
                  <a:lnTo>
                    <a:pt x="28629" y="5420590"/>
                  </a:lnTo>
                  <a:lnTo>
                    <a:pt x="31318" y="5467189"/>
                  </a:lnTo>
                  <a:lnTo>
                    <a:pt x="39184" y="5512215"/>
                  </a:lnTo>
                  <a:lnTo>
                    <a:pt x="51926" y="5555368"/>
                  </a:lnTo>
                  <a:lnTo>
                    <a:pt x="69245" y="5596346"/>
                  </a:lnTo>
                  <a:lnTo>
                    <a:pt x="90839" y="5634849"/>
                  </a:lnTo>
                  <a:lnTo>
                    <a:pt x="116408" y="5670576"/>
                  </a:lnTo>
                  <a:lnTo>
                    <a:pt x="145653" y="5703226"/>
                  </a:lnTo>
                  <a:lnTo>
                    <a:pt x="178271" y="5732499"/>
                  </a:lnTo>
                  <a:lnTo>
                    <a:pt x="213963" y="5758093"/>
                  </a:lnTo>
                  <a:lnTo>
                    <a:pt x="252428" y="5779709"/>
                  </a:lnTo>
                  <a:lnTo>
                    <a:pt x="293366" y="5797044"/>
                  </a:lnTo>
                  <a:lnTo>
                    <a:pt x="336476" y="5809799"/>
                  </a:lnTo>
                  <a:lnTo>
                    <a:pt x="381458" y="5817673"/>
                  </a:lnTo>
                  <a:lnTo>
                    <a:pt x="428011" y="5820364"/>
                  </a:lnTo>
                  <a:lnTo>
                    <a:pt x="2611002" y="5820364"/>
                  </a:lnTo>
                  <a:lnTo>
                    <a:pt x="2597352" y="5825729"/>
                  </a:lnTo>
                  <a:lnTo>
                    <a:pt x="2553902" y="5837698"/>
                  </a:lnTo>
                  <a:lnTo>
                    <a:pt x="2508744" y="5845072"/>
                  </a:lnTo>
                  <a:lnTo>
                    <a:pt x="2462141" y="5847589"/>
                  </a:lnTo>
                  <a:close/>
                </a:path>
                <a:path w="2890519" h="5847715">
                  <a:moveTo>
                    <a:pt x="2611002" y="5820364"/>
                  </a:moveTo>
                  <a:lnTo>
                    <a:pt x="2462141" y="5820364"/>
                  </a:lnTo>
                  <a:lnTo>
                    <a:pt x="2508694" y="5817673"/>
                  </a:lnTo>
                  <a:lnTo>
                    <a:pt x="2553676" y="5809799"/>
                  </a:lnTo>
                  <a:lnTo>
                    <a:pt x="2596786" y="5797044"/>
                  </a:lnTo>
                  <a:lnTo>
                    <a:pt x="2637724" y="5779709"/>
                  </a:lnTo>
                  <a:lnTo>
                    <a:pt x="2676189" y="5758093"/>
                  </a:lnTo>
                  <a:lnTo>
                    <a:pt x="2711881" y="5732499"/>
                  </a:lnTo>
                  <a:lnTo>
                    <a:pt x="2744500" y="5703226"/>
                  </a:lnTo>
                  <a:lnTo>
                    <a:pt x="2773744" y="5670576"/>
                  </a:lnTo>
                  <a:lnTo>
                    <a:pt x="2799313" y="5634849"/>
                  </a:lnTo>
                  <a:lnTo>
                    <a:pt x="2820907" y="5596346"/>
                  </a:lnTo>
                  <a:lnTo>
                    <a:pt x="2838226" y="5555368"/>
                  </a:lnTo>
                  <a:lnTo>
                    <a:pt x="2850968" y="5512215"/>
                  </a:lnTo>
                  <a:lnTo>
                    <a:pt x="2858834" y="5467189"/>
                  </a:lnTo>
                  <a:lnTo>
                    <a:pt x="2861523" y="5420590"/>
                  </a:lnTo>
                  <a:lnTo>
                    <a:pt x="2861523" y="428431"/>
                  </a:lnTo>
                  <a:lnTo>
                    <a:pt x="2858834" y="381832"/>
                  </a:lnTo>
                  <a:lnTo>
                    <a:pt x="2850968" y="336806"/>
                  </a:lnTo>
                  <a:lnTo>
                    <a:pt x="2838226" y="293654"/>
                  </a:lnTo>
                  <a:lnTo>
                    <a:pt x="2820907" y="252675"/>
                  </a:lnTo>
                  <a:lnTo>
                    <a:pt x="2799313" y="214172"/>
                  </a:lnTo>
                  <a:lnTo>
                    <a:pt x="2773744" y="178445"/>
                  </a:lnTo>
                  <a:lnTo>
                    <a:pt x="2744500" y="145795"/>
                  </a:lnTo>
                  <a:lnTo>
                    <a:pt x="2711881" y="116522"/>
                  </a:lnTo>
                  <a:lnTo>
                    <a:pt x="2676189" y="90928"/>
                  </a:lnTo>
                  <a:lnTo>
                    <a:pt x="2637724" y="69313"/>
                  </a:lnTo>
                  <a:lnTo>
                    <a:pt x="2596786" y="51977"/>
                  </a:lnTo>
                  <a:lnTo>
                    <a:pt x="2553676" y="39222"/>
                  </a:lnTo>
                  <a:lnTo>
                    <a:pt x="2508694" y="31348"/>
                  </a:lnTo>
                  <a:lnTo>
                    <a:pt x="2462141" y="28657"/>
                  </a:lnTo>
                  <a:lnTo>
                    <a:pt x="2617373" y="28657"/>
                  </a:lnTo>
                  <a:lnTo>
                    <a:pt x="2654860" y="44790"/>
                  </a:lnTo>
                  <a:lnTo>
                    <a:pt x="2696717" y="68824"/>
                  </a:lnTo>
                  <a:lnTo>
                    <a:pt x="2735553" y="97435"/>
                  </a:lnTo>
                  <a:lnTo>
                    <a:pt x="2765614" y="124660"/>
                  </a:lnTo>
                  <a:lnTo>
                    <a:pt x="2796010" y="159520"/>
                  </a:lnTo>
                  <a:lnTo>
                    <a:pt x="2823208" y="197737"/>
                  </a:lnTo>
                  <a:lnTo>
                    <a:pt x="2844099" y="232731"/>
                  </a:lnTo>
                  <a:lnTo>
                    <a:pt x="2861165" y="270993"/>
                  </a:lnTo>
                  <a:lnTo>
                    <a:pt x="2874518" y="311427"/>
                  </a:lnTo>
                  <a:lnTo>
                    <a:pt x="2885347" y="363347"/>
                  </a:lnTo>
                  <a:lnTo>
                    <a:pt x="2889616" y="406132"/>
                  </a:lnTo>
                  <a:lnTo>
                    <a:pt x="2890152" y="428431"/>
                  </a:lnTo>
                  <a:lnTo>
                    <a:pt x="2890152" y="1336878"/>
                  </a:lnTo>
                  <a:lnTo>
                    <a:pt x="2890075" y="5420590"/>
                  </a:lnTo>
                  <a:lnTo>
                    <a:pt x="2887638" y="5465806"/>
                  </a:lnTo>
                  <a:lnTo>
                    <a:pt x="2880271" y="5511009"/>
                  </a:lnTo>
                  <a:lnTo>
                    <a:pt x="2868314" y="5554502"/>
                  </a:lnTo>
                  <a:lnTo>
                    <a:pt x="2852027" y="5596023"/>
                  </a:lnTo>
                  <a:lnTo>
                    <a:pt x="2831674" y="5635310"/>
                  </a:lnTo>
                  <a:lnTo>
                    <a:pt x="2807516" y="5672101"/>
                  </a:lnTo>
                  <a:lnTo>
                    <a:pt x="2779816" y="5706133"/>
                  </a:lnTo>
                  <a:lnTo>
                    <a:pt x="2748835" y="5737144"/>
                  </a:lnTo>
                  <a:lnTo>
                    <a:pt x="2714836" y="5764871"/>
                  </a:lnTo>
                  <a:lnTo>
                    <a:pt x="2678082" y="5789053"/>
                  </a:lnTo>
                  <a:lnTo>
                    <a:pt x="2638833" y="5809426"/>
                  </a:lnTo>
                  <a:lnTo>
                    <a:pt x="2611002" y="5820364"/>
                  </a:lnTo>
                  <a:close/>
                </a:path>
                <a:path w="2890519" h="5847715">
                  <a:moveTo>
                    <a:pt x="2890152" y="1336878"/>
                  </a:moveTo>
                  <a:close/>
                </a:path>
              </a:pathLst>
            </a:custGeom>
            <a:solidFill>
              <a:srgbClr val="E8E8E8"/>
            </a:solidFill>
          </p:spPr>
          <p:txBody>
            <a:bodyPr wrap="square" lIns="0" tIns="0" rIns="0" bIns="0" rtlCol="0"/>
            <a:lstStyle/>
            <a:p>
              <a:endParaRPr/>
            </a:p>
          </p:txBody>
        </p:sp>
      </p:grpSp>
      <p:pic>
        <p:nvPicPr>
          <p:cNvPr id="21" name="Picture 6">
            <a:extLst>
              <a:ext uri="{FF2B5EF4-FFF2-40B4-BE49-F238E27FC236}">
                <a16:creationId xmlns:a16="http://schemas.microsoft.com/office/drawing/2014/main" id="{EE9B1A9D-6FD2-4963-904B-214C9C832A87}"/>
              </a:ext>
            </a:extLst>
          </p:cNvPr>
          <p:cNvPicPr>
            <a:picLocks noChangeAspect="1"/>
          </p:cNvPicPr>
          <p:nvPr/>
        </p:nvPicPr>
        <p:blipFill>
          <a:blip r:embed="rId6"/>
          <a:srcRect l="3272" r="70162"/>
          <a:stretch>
            <a:fillRect/>
          </a:stretch>
        </p:blipFill>
        <p:spPr>
          <a:xfrm>
            <a:off x="-59495" y="36747"/>
            <a:ext cx="1257902" cy="12193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770</Words>
  <Application>Microsoft Office PowerPoint</Application>
  <PresentationFormat>Custom</PresentationFormat>
  <Paragraphs>127</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Nunito Sans Bold</vt:lpstr>
      <vt:lpstr>Nunito Bold</vt:lpstr>
      <vt:lpstr>Nunito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 Browser</dc:title>
  <cp:lastModifiedBy>Nilesh Tale</cp:lastModifiedBy>
  <cp:revision>14</cp:revision>
  <dcterms:created xsi:type="dcterms:W3CDTF">2006-08-16T00:00:00Z</dcterms:created>
  <dcterms:modified xsi:type="dcterms:W3CDTF">2021-05-18T05:08:03Z</dcterms:modified>
  <dc:identifier>DAEevOXrQtI</dc:identifier>
</cp:coreProperties>
</file>